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86" r:id="rId2"/>
    <p:sldId id="492" r:id="rId3"/>
    <p:sldId id="526" r:id="rId4"/>
    <p:sldId id="527" r:id="rId5"/>
    <p:sldId id="538" r:id="rId6"/>
    <p:sldId id="528" r:id="rId7"/>
    <p:sldId id="529" r:id="rId8"/>
    <p:sldId id="531" r:id="rId9"/>
    <p:sldId id="534" r:id="rId10"/>
    <p:sldId id="535" r:id="rId11"/>
    <p:sldId id="536" r:id="rId12"/>
    <p:sldId id="533" r:id="rId13"/>
    <p:sldId id="540" r:id="rId14"/>
    <p:sldId id="541"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A600"/>
    <a:srgbClr val="E14E12"/>
    <a:srgbClr val="9AC00C"/>
    <a:srgbClr val="A4BA00"/>
    <a:srgbClr val="FFFFFF"/>
    <a:srgbClr val="221E1F"/>
    <a:srgbClr val="7171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26" autoAdjust="0"/>
  </p:normalViewPr>
  <p:slideViewPr>
    <p:cSldViewPr>
      <p:cViewPr varScale="1">
        <p:scale>
          <a:sx n="87" d="100"/>
          <a:sy n="87" d="100"/>
        </p:scale>
        <p:origin x="53" y="667"/>
      </p:cViewPr>
      <p:guideLst>
        <p:guide orient="horz" pos="2160"/>
        <p:guide pos="3840"/>
      </p:guideLst>
    </p:cSldViewPr>
  </p:slideViewPr>
  <p:notesTextViewPr>
    <p:cViewPr>
      <p:scale>
        <a:sx n="1" d="1"/>
        <a:sy n="1" d="1"/>
      </p:scale>
      <p:origin x="0" y="0"/>
    </p:cViewPr>
  </p:notesTextViewPr>
  <p:notesViewPr>
    <p:cSldViewPr>
      <p:cViewPr varScale="1">
        <p:scale>
          <a:sx n="101" d="100"/>
          <a:sy n="101" d="100"/>
        </p:scale>
        <p:origin x="-277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Arial" charset="0"/>
                <a:cs typeface="Arial" charset="0"/>
              </a:defRPr>
            </a:lvl1pPr>
          </a:lstStyle>
          <a:p>
            <a:pPr>
              <a:defRPr/>
            </a:pPr>
            <a:endParaRPr lang="de-DE"/>
          </a:p>
        </p:txBody>
      </p:sp>
      <p:sp>
        <p:nvSpPr>
          <p:cNvPr id="3" name="Datumsplatzhalt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Arial" charset="0"/>
                <a:cs typeface="Arial" charset="0"/>
              </a:defRPr>
            </a:lvl1pPr>
          </a:lstStyle>
          <a:p>
            <a:pPr>
              <a:defRPr/>
            </a:pPr>
            <a:fld id="{D478079C-27F6-4876-9215-DB044EFA4A6F}" type="datetimeFigureOut">
              <a:rPr lang="en-US"/>
              <a:pPr>
                <a:defRPr/>
              </a:pPr>
              <a:t>4/25/2026</a:t>
            </a:fld>
            <a:endParaRPr lang="en-US"/>
          </a:p>
        </p:txBody>
      </p:sp>
      <p:sp>
        <p:nvSpPr>
          <p:cNvPr id="4" name="Fußzeilenplatzhalt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Arial" charset="0"/>
                <a:cs typeface="Arial" charset="0"/>
              </a:defRPr>
            </a:lvl1pPr>
          </a:lstStyle>
          <a:p>
            <a:pPr>
              <a:defRPr/>
            </a:pPr>
            <a:endParaRPr lang="de-DE"/>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Arial" charset="0"/>
                <a:cs typeface="Arial" charset="0"/>
              </a:defRPr>
            </a:lvl1pPr>
          </a:lstStyle>
          <a:p>
            <a:pPr>
              <a:defRPr/>
            </a:pPr>
            <a:fld id="{2EB0BD19-5F08-45F6-8706-AD76D7EA0D18}" type="slidenum">
              <a:rPr lang="en-US"/>
              <a:pPr>
                <a:defRPr/>
              </a:pPr>
              <a:t>‹Nr.›</a:t>
            </a:fld>
            <a:endParaRPr lang="en-US"/>
          </a:p>
        </p:txBody>
      </p:sp>
    </p:spTree>
    <p:extLst>
      <p:ext uri="{BB962C8B-B14F-4D97-AF65-F5344CB8AC3E}">
        <p14:creationId xmlns:p14="http://schemas.microsoft.com/office/powerpoint/2010/main" val="2098655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Arial" charset="0"/>
                <a:cs typeface="Arial" charset="0"/>
              </a:defRPr>
            </a:lvl1pPr>
          </a:lstStyle>
          <a:p>
            <a:pPr>
              <a:defRPr/>
            </a:pPr>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Arial" charset="0"/>
                <a:cs typeface="Arial" charset="0"/>
              </a:defRPr>
            </a:lvl1pPr>
          </a:lstStyle>
          <a:p>
            <a:pPr>
              <a:defRPr/>
            </a:pPr>
            <a:fld id="{AF065C9B-06DB-44C6-BC2B-ECDEF85990B3}" type="datetimeFigureOut">
              <a:rPr lang="en-US"/>
              <a:pPr>
                <a:defRPr/>
              </a:pPr>
              <a:t>4/25/2026</a:t>
            </a:fld>
            <a:endParaRPr lang="en-US"/>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en-US"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Arial" charset="0"/>
                <a:cs typeface="Arial" charset="0"/>
              </a:defRPr>
            </a:lvl1pPr>
          </a:lstStyle>
          <a:p>
            <a:pPr>
              <a:defRPr/>
            </a:pPr>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Arial" charset="0"/>
                <a:cs typeface="Arial" charset="0"/>
              </a:defRPr>
            </a:lvl1pPr>
          </a:lstStyle>
          <a:p>
            <a:pPr>
              <a:defRPr/>
            </a:pPr>
            <a:fld id="{872F961A-3227-4CED-A612-8814512E5D68}" type="slidenum">
              <a:rPr lang="en-US"/>
              <a:pPr>
                <a:defRPr/>
              </a:pPr>
              <a:t>‹Nr.›</a:t>
            </a:fld>
            <a:endParaRPr lang="en-US"/>
          </a:p>
        </p:txBody>
      </p:sp>
    </p:spTree>
    <p:extLst>
      <p:ext uri="{BB962C8B-B14F-4D97-AF65-F5344CB8AC3E}">
        <p14:creationId xmlns:p14="http://schemas.microsoft.com/office/powerpoint/2010/main" val="21901835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2" name="Rechteck 1"/>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endParaRPr>
          </a:p>
        </p:txBody>
      </p:sp>
      <p:sp>
        <p:nvSpPr>
          <p:cNvPr id="5" name="Fußzeilenplatzhalter 7"/>
          <p:cNvSpPr>
            <a:spLocks noGrp="1"/>
          </p:cNvSpPr>
          <p:nvPr>
            <p:ph type="ftr" sz="quarter" idx="10"/>
          </p:nvPr>
        </p:nvSpPr>
        <p:spPr>
          <a:xfrm>
            <a:off x="0" y="6356350"/>
            <a:ext cx="8688917" cy="501650"/>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charset="0"/>
                <a:ea typeface="Arial" charset="0"/>
                <a:cs typeface="Arial" charset="0"/>
              </a:defRPr>
            </a:lvl1pPr>
          </a:lstStyle>
          <a:p>
            <a:pPr>
              <a:defRPr/>
            </a:pPr>
            <a:endParaRPr lang="de-DE"/>
          </a:p>
        </p:txBody>
      </p:sp>
      <p:sp>
        <p:nvSpPr>
          <p:cNvPr id="6" name="Foliennummernplatzhalter 8"/>
          <p:cNvSpPr>
            <a:spLocks noGrp="1"/>
          </p:cNvSpPr>
          <p:nvPr>
            <p:ph type="sldNum" sz="quarter" idx="11"/>
          </p:nvPr>
        </p:nvSpPr>
        <p:spPr>
          <a:xfrm>
            <a:off x="8737600" y="6356351"/>
            <a:ext cx="2844800" cy="365125"/>
          </a:xfrm>
          <a:prstGeom prst="rect">
            <a:avLst/>
          </a:prstGeom>
        </p:spPr>
        <p:txBody>
          <a:bodyPr/>
          <a:lstStyle>
            <a:lvl1pPr>
              <a:defRPr/>
            </a:lvl1pPr>
          </a:lstStyle>
          <a:p>
            <a:pPr>
              <a:defRPr/>
            </a:pPr>
            <a:fld id="{1BA28DAC-596C-45AA-B790-BC8EE7F66B55}" type="slidenum">
              <a:rPr lang="en-US"/>
              <a:pPr>
                <a:defRPr/>
              </a:pPr>
              <a:t>‹Nr.›</a:t>
            </a:fld>
            <a:endParaRPr lang="en-US"/>
          </a:p>
        </p:txBody>
      </p:sp>
      <p:pic>
        <p:nvPicPr>
          <p:cNvPr id="8" name="Grafik 7" descr="Ein Bild, das Text, Karte enthält.&#10;&#10;Automatisch generierte Beschreibung">
            <a:extLst>
              <a:ext uri="{FF2B5EF4-FFF2-40B4-BE49-F238E27FC236}">
                <a16:creationId xmlns:a16="http://schemas.microsoft.com/office/drawing/2014/main" id="{5EDA381A-FD9D-4C06-BC3C-F3622C01010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900428" y="569976"/>
            <a:ext cx="8391144" cy="5718048"/>
          </a:xfrm>
          <a:prstGeom prst="rect">
            <a:avLst/>
          </a:prstGeom>
        </p:spPr>
      </p:pic>
    </p:spTree>
    <p:extLst>
      <p:ext uri="{BB962C8B-B14F-4D97-AF65-F5344CB8AC3E}">
        <p14:creationId xmlns:p14="http://schemas.microsoft.com/office/powerpoint/2010/main" val="2215848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9_Bilder mit Überschrift">
    <p:spTree>
      <p:nvGrpSpPr>
        <p:cNvPr id="1" name=""/>
        <p:cNvGrpSpPr/>
        <p:nvPr/>
      </p:nvGrpSpPr>
      <p:grpSpPr>
        <a:xfrm>
          <a:off x="0" y="0"/>
          <a:ext cx="0" cy="0"/>
          <a:chOff x="0" y="0"/>
          <a:chExt cx="0" cy="0"/>
        </a:xfrm>
      </p:grpSpPr>
      <p:sp>
        <p:nvSpPr>
          <p:cNvPr id="7" name="Rechteck 6"/>
          <p:cNvSpPr/>
          <p:nvPr userDrawn="1"/>
        </p:nvSpPr>
        <p:spPr>
          <a:xfrm flipV="1">
            <a:off x="239185" y="1439864"/>
            <a:ext cx="9120716" cy="333375"/>
          </a:xfrm>
          <a:prstGeom prst="rect">
            <a:avLst/>
          </a:prstGeom>
          <a:solidFill>
            <a:srgbClr val="9AC00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9" name="Rechteck 8"/>
          <p:cNvSpPr/>
          <p:nvPr userDrawn="1"/>
        </p:nvSpPr>
        <p:spPr>
          <a:xfrm flipV="1">
            <a:off x="0" y="1773238"/>
            <a:ext cx="12192000" cy="508476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8" name="Bildplatzhalter 7"/>
          <p:cNvSpPr>
            <a:spLocks noGrp="1"/>
          </p:cNvSpPr>
          <p:nvPr>
            <p:ph type="pic" sz="quarter" idx="13"/>
          </p:nvPr>
        </p:nvSpPr>
        <p:spPr>
          <a:xfrm>
            <a:off x="719667" y="2565401"/>
            <a:ext cx="5280000" cy="3959225"/>
          </a:xfrm>
          <a:prstGeom prst="rect">
            <a:avLst/>
          </a:prstGeom>
        </p:spPr>
        <p:txBody>
          <a:bodyPr/>
          <a:lstStyle>
            <a:lvl1pPr>
              <a:defRPr>
                <a:latin typeface="Ubuntu" panose="020B0504030602030204" pitchFamily="34" charset="0"/>
              </a:defRPr>
            </a:lvl1pPr>
          </a:lstStyle>
          <a:p>
            <a:pPr lvl="0"/>
            <a:endParaRPr lang="en-US" noProof="0"/>
          </a:p>
        </p:txBody>
      </p:sp>
      <p:sp>
        <p:nvSpPr>
          <p:cNvPr id="10" name="Bildplatzhalter 9"/>
          <p:cNvSpPr>
            <a:spLocks noGrp="1"/>
          </p:cNvSpPr>
          <p:nvPr>
            <p:ph type="pic" sz="quarter" idx="14"/>
          </p:nvPr>
        </p:nvSpPr>
        <p:spPr>
          <a:xfrm>
            <a:off x="6191251" y="2565401"/>
            <a:ext cx="5280000" cy="3959225"/>
          </a:xfrm>
          <a:prstGeom prst="rect">
            <a:avLst/>
          </a:prstGeom>
        </p:spPr>
        <p:txBody>
          <a:bodyPr/>
          <a:lstStyle>
            <a:lvl1pPr>
              <a:defRPr>
                <a:latin typeface="Ubuntu" panose="020B0504030602030204" pitchFamily="34" charset="0"/>
              </a:defRPr>
            </a:lvl1pPr>
          </a:lstStyle>
          <a:p>
            <a:pPr lvl="0"/>
            <a:endParaRPr lang="en-US" noProof="0"/>
          </a:p>
        </p:txBody>
      </p:sp>
      <p:sp>
        <p:nvSpPr>
          <p:cNvPr id="13" name="Textplatzhalter 12"/>
          <p:cNvSpPr>
            <a:spLocks noGrp="1"/>
          </p:cNvSpPr>
          <p:nvPr>
            <p:ph type="body" sz="quarter" idx="15"/>
          </p:nvPr>
        </p:nvSpPr>
        <p:spPr>
          <a:xfrm>
            <a:off x="719667" y="1916113"/>
            <a:ext cx="5281084" cy="576262"/>
          </a:xfrm>
          <a:prstGeom prst="rect">
            <a:avLst/>
          </a:prstGeom>
        </p:spPr>
        <p:txBody>
          <a:bodyPr/>
          <a:lstStyle>
            <a:lvl1pPr marL="0" indent="0">
              <a:buFontTx/>
              <a:buNone/>
              <a:defRPr sz="2800">
                <a:latin typeface="Ubuntu" panose="020B0504030602030204" pitchFamily="34" charset="0"/>
              </a:defRPr>
            </a:lvl1pPr>
            <a:lvl2pPr marL="457200" indent="0">
              <a:buFontTx/>
              <a:buNone/>
              <a:defRPr sz="2800">
                <a:latin typeface="Ubuntu" panose="020B0504030602030204" pitchFamily="34" charset="0"/>
              </a:defRPr>
            </a:lvl2pPr>
            <a:lvl3pPr marL="914400" indent="0">
              <a:buFontTx/>
              <a:buNone/>
              <a:defRPr sz="2800">
                <a:latin typeface="Ubuntu" panose="020B0504030602030204" pitchFamily="34" charset="0"/>
              </a:defRPr>
            </a:lvl3pPr>
            <a:lvl4pPr marL="1371600" indent="0">
              <a:buFontTx/>
              <a:buNone/>
              <a:defRPr sz="2800">
                <a:latin typeface="Ubuntu" panose="020B0504030602030204" pitchFamily="34" charset="0"/>
              </a:defRPr>
            </a:lvl4pPr>
            <a:lvl5pPr marL="1828800" indent="0">
              <a:buFontTx/>
              <a:buNone/>
              <a:defRPr sz="2800">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5" name="Textplatzhalter 14"/>
          <p:cNvSpPr>
            <a:spLocks noGrp="1"/>
          </p:cNvSpPr>
          <p:nvPr>
            <p:ph type="body" sz="quarter" idx="16"/>
          </p:nvPr>
        </p:nvSpPr>
        <p:spPr>
          <a:xfrm>
            <a:off x="6191251" y="1916113"/>
            <a:ext cx="5281083" cy="576262"/>
          </a:xfrm>
          <a:prstGeom prst="rect">
            <a:avLst/>
          </a:prstGeom>
        </p:spPr>
        <p:txBody>
          <a:bodyPr/>
          <a:lstStyle>
            <a:lvl1pPr marL="0" indent="0">
              <a:buNone/>
              <a:defRPr sz="2800">
                <a:latin typeface="Ubuntu" panose="020B0504030602030204" pitchFamily="34" charset="0"/>
              </a:defRPr>
            </a:lvl1pPr>
            <a:lvl2pPr marL="457200" indent="0">
              <a:buNone/>
              <a:defRPr sz="2800">
                <a:latin typeface="Ubuntu" panose="020B0504030602030204" pitchFamily="34" charset="0"/>
              </a:defRPr>
            </a:lvl2pPr>
            <a:lvl3pPr marL="914400" indent="0">
              <a:buNone/>
              <a:defRPr sz="2800">
                <a:latin typeface="Ubuntu" panose="020B0504030602030204" pitchFamily="34" charset="0"/>
              </a:defRPr>
            </a:lvl3pPr>
            <a:lvl4pPr marL="1371600" indent="0">
              <a:buNone/>
              <a:defRPr sz="2800">
                <a:latin typeface="Ubuntu" panose="020B0504030602030204" pitchFamily="34" charset="0"/>
              </a:defRPr>
            </a:lvl4pPr>
            <a:lvl5pPr marL="1828800" indent="0">
              <a:buNone/>
              <a:defRPr sz="2800">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1" name="Foliennummernplatzhalter 8"/>
          <p:cNvSpPr>
            <a:spLocks noGrp="1"/>
          </p:cNvSpPr>
          <p:nvPr>
            <p:ph type="sldNum" sz="quarter" idx="17"/>
          </p:nvPr>
        </p:nvSpPr>
        <p:spPr>
          <a:xfrm>
            <a:off x="9840385" y="6021389"/>
            <a:ext cx="2112433" cy="365125"/>
          </a:xfrm>
          <a:prstGeom prst="rect">
            <a:avLst/>
          </a:prstGeom>
        </p:spPr>
        <p:txBody>
          <a:bodyPr/>
          <a:lstStyle>
            <a:lvl1pPr>
              <a:defRPr>
                <a:latin typeface="Ubuntu" panose="020B0504030602030204" pitchFamily="34" charset="0"/>
              </a:defRPr>
            </a:lvl1pPr>
          </a:lstStyle>
          <a:p>
            <a:pPr>
              <a:defRPr/>
            </a:pPr>
            <a:fld id="{272C5DD9-8B83-41F6-8325-D1C8FB558BB6}" type="slidenum">
              <a:rPr lang="en-US" smtClean="0"/>
              <a:pPr>
                <a:defRPr/>
              </a:pPr>
              <a:t>‹Nr.›</a:t>
            </a:fld>
            <a:endParaRPr lang="en-US"/>
          </a:p>
        </p:txBody>
      </p:sp>
      <p:sp>
        <p:nvSpPr>
          <p:cNvPr id="12" name="Titel 1">
            <a:extLst>
              <a:ext uri="{FF2B5EF4-FFF2-40B4-BE49-F238E27FC236}">
                <a16:creationId xmlns:a16="http://schemas.microsoft.com/office/drawing/2014/main" id="{2F2CF278-20F8-4E98-95DE-7637B6978D1C}"/>
              </a:ext>
            </a:extLst>
          </p:cNvPr>
          <p:cNvSpPr>
            <a:spLocks noGrp="1"/>
          </p:cNvSpPr>
          <p:nvPr>
            <p:ph type="title"/>
          </p:nvPr>
        </p:nvSpPr>
        <p:spPr>
          <a:xfrm>
            <a:off x="624417" y="1413322"/>
            <a:ext cx="8736971" cy="288032"/>
          </a:xfrm>
          <a:prstGeom prst="rect">
            <a:avLst/>
          </a:prstGeom>
        </p:spPr>
        <p:txBody>
          <a:bodyPr/>
          <a:lstStyle>
            <a:lvl1pPr algn="l">
              <a:defRPr sz="2000" b="1">
                <a:solidFill>
                  <a:schemeClr val="tx1"/>
                </a:solidFill>
                <a:latin typeface="Ubuntu" panose="020B0504030602030204" pitchFamily="34" charset="0"/>
              </a:defRPr>
            </a:lvl1pPr>
          </a:lstStyle>
          <a:p>
            <a:r>
              <a:rPr lang="de-DE" dirty="0"/>
              <a:t>Titelmasterformat durch Klicken bearbeiten</a:t>
            </a:r>
            <a:endParaRPr lang="en-US" dirty="0"/>
          </a:p>
        </p:txBody>
      </p:sp>
    </p:spTree>
    <p:extLst>
      <p:ext uri="{BB962C8B-B14F-4D97-AF65-F5344CB8AC3E}">
        <p14:creationId xmlns:p14="http://schemas.microsoft.com/office/powerpoint/2010/main" val="1879230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Diagramm">
    <p:spTree>
      <p:nvGrpSpPr>
        <p:cNvPr id="1" name=""/>
        <p:cNvGrpSpPr/>
        <p:nvPr/>
      </p:nvGrpSpPr>
      <p:grpSpPr>
        <a:xfrm>
          <a:off x="0" y="0"/>
          <a:ext cx="0" cy="0"/>
          <a:chOff x="0" y="0"/>
          <a:chExt cx="0" cy="0"/>
        </a:xfrm>
      </p:grpSpPr>
      <p:sp>
        <p:nvSpPr>
          <p:cNvPr id="4" name="Rechteck 3"/>
          <p:cNvSpPr/>
          <p:nvPr userDrawn="1"/>
        </p:nvSpPr>
        <p:spPr>
          <a:xfrm flipV="1">
            <a:off x="239185" y="1439864"/>
            <a:ext cx="9120716" cy="333375"/>
          </a:xfrm>
          <a:prstGeom prst="rect">
            <a:avLst/>
          </a:prstGeom>
          <a:solidFill>
            <a:srgbClr val="9AC00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6" name="Rechteck 5"/>
          <p:cNvSpPr/>
          <p:nvPr userDrawn="1"/>
        </p:nvSpPr>
        <p:spPr>
          <a:xfrm flipV="1">
            <a:off x="0" y="1773238"/>
            <a:ext cx="12192000" cy="508476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14" name="Diagrammplatzhalter 13"/>
          <p:cNvSpPr>
            <a:spLocks noGrp="1"/>
          </p:cNvSpPr>
          <p:nvPr>
            <p:ph type="chart" sz="quarter" idx="15"/>
          </p:nvPr>
        </p:nvSpPr>
        <p:spPr>
          <a:xfrm>
            <a:off x="-144693" y="1772816"/>
            <a:ext cx="12336693" cy="5085184"/>
          </a:xfrm>
          <a:prstGeom prst="rect">
            <a:avLst/>
          </a:prstGeom>
        </p:spPr>
        <p:txBody>
          <a:bodyPr/>
          <a:lstStyle>
            <a:lvl1pPr>
              <a:defRPr>
                <a:latin typeface="Ubuntu" panose="020B0504030602030204" pitchFamily="34" charset="0"/>
              </a:defRPr>
            </a:lvl1pPr>
          </a:lstStyle>
          <a:p>
            <a:pPr lvl="0"/>
            <a:endParaRPr lang="en-US" noProof="0"/>
          </a:p>
        </p:txBody>
      </p:sp>
      <p:sp>
        <p:nvSpPr>
          <p:cNvPr id="7" name="Foliennummernplatzhalter 8"/>
          <p:cNvSpPr>
            <a:spLocks noGrp="1"/>
          </p:cNvSpPr>
          <p:nvPr>
            <p:ph type="sldNum" sz="quarter" idx="16"/>
          </p:nvPr>
        </p:nvSpPr>
        <p:spPr>
          <a:xfrm>
            <a:off x="9840385" y="6021389"/>
            <a:ext cx="2112433" cy="365125"/>
          </a:xfrm>
          <a:prstGeom prst="rect">
            <a:avLst/>
          </a:prstGeom>
        </p:spPr>
        <p:txBody>
          <a:bodyPr/>
          <a:lstStyle>
            <a:lvl1pPr>
              <a:defRPr>
                <a:latin typeface="Ubuntu" panose="020B0504030602030204" pitchFamily="34" charset="0"/>
              </a:defRPr>
            </a:lvl1pPr>
          </a:lstStyle>
          <a:p>
            <a:pPr>
              <a:defRPr/>
            </a:pPr>
            <a:fld id="{E4F90FD0-304E-4474-BA9E-1B3771B92F8D}" type="slidenum">
              <a:rPr lang="en-US" smtClean="0"/>
              <a:pPr>
                <a:defRPr/>
              </a:pPr>
              <a:t>‹Nr.›</a:t>
            </a:fld>
            <a:endParaRPr lang="en-US"/>
          </a:p>
        </p:txBody>
      </p:sp>
      <p:sp>
        <p:nvSpPr>
          <p:cNvPr id="8" name="Titel 1">
            <a:extLst>
              <a:ext uri="{FF2B5EF4-FFF2-40B4-BE49-F238E27FC236}">
                <a16:creationId xmlns:a16="http://schemas.microsoft.com/office/drawing/2014/main" id="{84FD0DC8-11F7-4EAB-9A7D-6176AF4BE415}"/>
              </a:ext>
            </a:extLst>
          </p:cNvPr>
          <p:cNvSpPr>
            <a:spLocks noGrp="1"/>
          </p:cNvSpPr>
          <p:nvPr>
            <p:ph type="title"/>
          </p:nvPr>
        </p:nvSpPr>
        <p:spPr>
          <a:xfrm>
            <a:off x="624417" y="1413322"/>
            <a:ext cx="8736971" cy="288032"/>
          </a:xfrm>
          <a:prstGeom prst="rect">
            <a:avLst/>
          </a:prstGeom>
        </p:spPr>
        <p:txBody>
          <a:bodyPr/>
          <a:lstStyle>
            <a:lvl1pPr algn="l">
              <a:defRPr sz="2000" b="1">
                <a:solidFill>
                  <a:schemeClr val="tx1"/>
                </a:solidFill>
                <a:latin typeface="Ubuntu" panose="020B0504030602030204" pitchFamily="34" charset="0"/>
              </a:defRPr>
            </a:lvl1pPr>
          </a:lstStyle>
          <a:p>
            <a:r>
              <a:rPr lang="de-DE" dirty="0"/>
              <a:t>Titelmasterformat durch Klicken bearbeiten</a:t>
            </a:r>
            <a:endParaRPr lang="en-US" dirty="0"/>
          </a:p>
        </p:txBody>
      </p:sp>
    </p:spTree>
    <p:extLst>
      <p:ext uri="{BB962C8B-B14F-4D97-AF65-F5344CB8AC3E}">
        <p14:creationId xmlns:p14="http://schemas.microsoft.com/office/powerpoint/2010/main" val="20991311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Leer">
    <p:spTree>
      <p:nvGrpSpPr>
        <p:cNvPr id="1" name=""/>
        <p:cNvGrpSpPr/>
        <p:nvPr/>
      </p:nvGrpSpPr>
      <p:grpSpPr>
        <a:xfrm>
          <a:off x="0" y="0"/>
          <a:ext cx="0" cy="0"/>
          <a:chOff x="0" y="0"/>
          <a:chExt cx="0" cy="0"/>
        </a:xfrm>
      </p:grpSpPr>
      <p:sp>
        <p:nvSpPr>
          <p:cNvPr id="2" name="Rechteck 1"/>
          <p:cNvSpPr/>
          <p:nvPr userDrawn="1"/>
        </p:nvSpPr>
        <p:spPr>
          <a:xfrm flipV="1">
            <a:off x="239185" y="1439864"/>
            <a:ext cx="9120716" cy="333375"/>
          </a:xfrm>
          <a:prstGeom prst="rect">
            <a:avLst/>
          </a:prstGeom>
          <a:solidFill>
            <a:srgbClr val="9AC00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3" name="Rechteck 2"/>
          <p:cNvSpPr/>
          <p:nvPr userDrawn="1"/>
        </p:nvSpPr>
        <p:spPr>
          <a:xfrm flipV="1">
            <a:off x="0" y="1773238"/>
            <a:ext cx="12192000" cy="508476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5" name="Titel 1">
            <a:extLst>
              <a:ext uri="{FF2B5EF4-FFF2-40B4-BE49-F238E27FC236}">
                <a16:creationId xmlns:a16="http://schemas.microsoft.com/office/drawing/2014/main" id="{36ADEEC5-7478-4474-95DF-B246E3CAFC70}"/>
              </a:ext>
            </a:extLst>
          </p:cNvPr>
          <p:cNvSpPr>
            <a:spLocks noGrp="1"/>
          </p:cNvSpPr>
          <p:nvPr>
            <p:ph type="title"/>
          </p:nvPr>
        </p:nvSpPr>
        <p:spPr>
          <a:xfrm>
            <a:off x="624417" y="1413322"/>
            <a:ext cx="8736971" cy="288032"/>
          </a:xfrm>
          <a:prstGeom prst="rect">
            <a:avLst/>
          </a:prstGeom>
        </p:spPr>
        <p:txBody>
          <a:bodyPr/>
          <a:lstStyle>
            <a:lvl1pPr algn="l">
              <a:defRPr sz="2000" b="1">
                <a:solidFill>
                  <a:schemeClr val="tx1"/>
                </a:solidFill>
                <a:latin typeface="Ubuntu" panose="020B0504030602030204" pitchFamily="34" charset="0"/>
              </a:defRPr>
            </a:lvl1pPr>
          </a:lstStyle>
          <a:p>
            <a:r>
              <a:rPr lang="de-DE" dirty="0"/>
              <a:t>Titelmasterformat durch Klicken bearbeiten</a:t>
            </a:r>
            <a:endParaRPr lang="en-US" dirty="0"/>
          </a:p>
        </p:txBody>
      </p:sp>
    </p:spTree>
    <p:extLst>
      <p:ext uri="{BB962C8B-B14F-4D97-AF65-F5344CB8AC3E}">
        <p14:creationId xmlns:p14="http://schemas.microsoft.com/office/powerpoint/2010/main" val="2098907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7_Text mit Bild klein, schräg">
    <p:spTree>
      <p:nvGrpSpPr>
        <p:cNvPr id="1" name=""/>
        <p:cNvGrpSpPr/>
        <p:nvPr/>
      </p:nvGrpSpPr>
      <p:grpSpPr>
        <a:xfrm>
          <a:off x="0" y="0"/>
          <a:ext cx="0" cy="0"/>
          <a:chOff x="0" y="0"/>
          <a:chExt cx="0" cy="0"/>
        </a:xfrm>
      </p:grpSpPr>
      <p:sp>
        <p:nvSpPr>
          <p:cNvPr id="6" name="Rechteck 5"/>
          <p:cNvSpPr/>
          <p:nvPr userDrawn="1"/>
        </p:nvSpPr>
        <p:spPr>
          <a:xfrm flipV="1">
            <a:off x="1" y="1439864"/>
            <a:ext cx="9359900" cy="333375"/>
          </a:xfrm>
          <a:prstGeom prst="rect">
            <a:avLst/>
          </a:prstGeom>
          <a:solidFill>
            <a:srgbClr val="9AC00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7" name="Rechteck 6"/>
          <p:cNvSpPr/>
          <p:nvPr userDrawn="1"/>
        </p:nvSpPr>
        <p:spPr>
          <a:xfrm flipV="1">
            <a:off x="0" y="1773238"/>
            <a:ext cx="12192000" cy="50847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dirty="0">
              <a:solidFill>
                <a:srgbClr val="000000"/>
              </a:solidFill>
              <a:latin typeface="Ubuntu" panose="020B0504030602030204" pitchFamily="34" charset="0"/>
            </a:endParaRPr>
          </a:p>
        </p:txBody>
      </p:sp>
      <p:sp>
        <p:nvSpPr>
          <p:cNvPr id="3" name="Textplatzhalter 2"/>
          <p:cNvSpPr>
            <a:spLocks noGrp="1"/>
          </p:cNvSpPr>
          <p:nvPr>
            <p:ph type="body" sz="quarter" idx="13"/>
          </p:nvPr>
        </p:nvSpPr>
        <p:spPr>
          <a:xfrm>
            <a:off x="624417" y="2205039"/>
            <a:ext cx="8735483" cy="4319587"/>
          </a:xfrm>
          <a:prstGeom prst="rect">
            <a:avLst/>
          </a:prstGeom>
        </p:spPr>
        <p:txBody>
          <a:bodyPr/>
          <a:lstStyle>
            <a:lvl1pPr marL="0" indent="0">
              <a:buNone/>
              <a:defRPr sz="3200">
                <a:solidFill>
                  <a:srgbClr val="000000"/>
                </a:solidFill>
                <a:latin typeface="Ubuntu" panose="020B0504030602030204" pitchFamily="34" charset="0"/>
              </a:defRPr>
            </a:lvl1pPr>
            <a:lvl2pPr marL="457200" indent="0">
              <a:buNone/>
              <a:defRPr sz="3200">
                <a:solidFill>
                  <a:srgbClr val="000000"/>
                </a:solidFill>
                <a:latin typeface="Ubuntu" panose="020B0504030602030204" pitchFamily="34" charset="0"/>
              </a:defRPr>
            </a:lvl2pPr>
            <a:lvl3pPr marL="914400" indent="0">
              <a:buNone/>
              <a:defRPr sz="3200">
                <a:solidFill>
                  <a:srgbClr val="000000"/>
                </a:solidFill>
                <a:latin typeface="Ubuntu" panose="020B0504030602030204" pitchFamily="34" charset="0"/>
              </a:defRPr>
            </a:lvl3pPr>
            <a:lvl4pPr marL="1371600" indent="0">
              <a:buNone/>
              <a:defRPr sz="3200">
                <a:solidFill>
                  <a:srgbClr val="000000"/>
                </a:solidFill>
                <a:latin typeface="Ubuntu" panose="020B0504030602030204" pitchFamily="34" charset="0"/>
              </a:defRPr>
            </a:lvl4pPr>
            <a:lvl5pPr marL="1828800" indent="0">
              <a:buNone/>
              <a:defRPr sz="3200">
                <a:solidFill>
                  <a:srgbClr val="000000"/>
                </a:solidFill>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0" name="Bildplatzhalter 9"/>
          <p:cNvSpPr>
            <a:spLocks noGrp="1"/>
          </p:cNvSpPr>
          <p:nvPr>
            <p:ph type="pic" sz="quarter" idx="14"/>
          </p:nvPr>
        </p:nvSpPr>
        <p:spPr>
          <a:xfrm rot="612206">
            <a:off x="8973876" y="1785756"/>
            <a:ext cx="2911417" cy="1800225"/>
          </a:xfrm>
          <a:prstGeom prst="rect">
            <a:avLst/>
          </a:prstGeom>
        </p:spPr>
        <p:txBody>
          <a:bodyPr/>
          <a:lstStyle>
            <a:lvl1pPr>
              <a:defRPr>
                <a:solidFill>
                  <a:srgbClr val="000000"/>
                </a:solidFill>
                <a:latin typeface="Ubuntu" panose="020B0504030602030204" pitchFamily="34" charset="0"/>
              </a:defRPr>
            </a:lvl1pPr>
          </a:lstStyle>
          <a:p>
            <a:pPr lvl="0"/>
            <a:endParaRPr lang="en-US" noProof="0"/>
          </a:p>
        </p:txBody>
      </p:sp>
      <p:sp>
        <p:nvSpPr>
          <p:cNvPr id="9" name="Titel 1">
            <a:extLst>
              <a:ext uri="{FF2B5EF4-FFF2-40B4-BE49-F238E27FC236}">
                <a16:creationId xmlns:a16="http://schemas.microsoft.com/office/drawing/2014/main" id="{DEFB85D7-D529-412B-94DB-1D7AF11A4928}"/>
              </a:ext>
            </a:extLst>
          </p:cNvPr>
          <p:cNvSpPr>
            <a:spLocks noGrp="1"/>
          </p:cNvSpPr>
          <p:nvPr>
            <p:ph type="title"/>
          </p:nvPr>
        </p:nvSpPr>
        <p:spPr>
          <a:xfrm>
            <a:off x="624417" y="1413322"/>
            <a:ext cx="8736971" cy="288032"/>
          </a:xfrm>
          <a:prstGeom prst="rect">
            <a:avLst/>
          </a:prstGeom>
        </p:spPr>
        <p:txBody>
          <a:bodyPr/>
          <a:lstStyle>
            <a:lvl1pPr algn="l">
              <a:defRPr sz="2000" b="1">
                <a:solidFill>
                  <a:schemeClr val="tx1"/>
                </a:solidFill>
                <a:latin typeface="Ubuntu" panose="020B0504030602030204" pitchFamily="34" charset="0"/>
              </a:defRPr>
            </a:lvl1pPr>
          </a:lstStyle>
          <a:p>
            <a:r>
              <a:rPr lang="de-DE" dirty="0"/>
              <a:t>Titelmasterformat durch Klicken bearbeiten</a:t>
            </a:r>
            <a:endParaRPr lang="en-US" dirty="0"/>
          </a:p>
        </p:txBody>
      </p:sp>
    </p:spTree>
    <p:extLst>
      <p:ext uri="{BB962C8B-B14F-4D97-AF65-F5344CB8AC3E}">
        <p14:creationId xmlns:p14="http://schemas.microsoft.com/office/powerpoint/2010/main" val="23591728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914400" y="609600"/>
            <a:ext cx="10363200" cy="1143000"/>
          </a:xfrm>
          <a:prstGeom prst="rect">
            <a:avLst/>
          </a:prstGeom>
        </p:spPr>
        <p:txBody>
          <a:bodyPr/>
          <a:lstStyle>
            <a:lvl1pPr>
              <a:defRPr>
                <a:latin typeface="Ubuntu" panose="020B0504030602030204" pitchFamily="34" charset="0"/>
              </a:defRPr>
            </a:lvl1pPr>
          </a:lstStyle>
          <a:p>
            <a:r>
              <a:rPr lang="de-DE"/>
              <a:t>Titelmasterformat durch Klicken bearbeiten</a:t>
            </a:r>
          </a:p>
        </p:txBody>
      </p:sp>
      <p:sp>
        <p:nvSpPr>
          <p:cNvPr id="3" name="Inhaltsplatzhalter 2"/>
          <p:cNvSpPr>
            <a:spLocks noGrp="1"/>
          </p:cNvSpPr>
          <p:nvPr>
            <p:ph idx="1"/>
          </p:nvPr>
        </p:nvSpPr>
        <p:spPr>
          <a:xfrm>
            <a:off x="914400" y="1981200"/>
            <a:ext cx="10363200" cy="4114800"/>
          </a:xfrm>
          <a:prstGeom prst="rect">
            <a:avLst/>
          </a:prstGeom>
        </p:spPr>
        <p:txBody>
          <a:bodyPr/>
          <a:lstStyle>
            <a:lvl1pPr>
              <a:defRPr>
                <a:latin typeface="Ubuntu" panose="020B0504030602030204" pitchFamily="34" charset="0"/>
              </a:defRPr>
            </a:lvl1pPr>
            <a:lvl2pPr>
              <a:defRPr>
                <a:latin typeface="Ubuntu" panose="020B0504030602030204" pitchFamily="34" charset="0"/>
              </a:defRPr>
            </a:lvl2pPr>
            <a:lvl3pPr>
              <a:defRPr>
                <a:latin typeface="Ubuntu" panose="020B0504030602030204" pitchFamily="34" charset="0"/>
              </a:defRPr>
            </a:lvl3pPr>
            <a:lvl4pPr>
              <a:defRPr>
                <a:latin typeface="Ubuntu" panose="020B0504030602030204" pitchFamily="34" charset="0"/>
              </a:defRPr>
            </a:lvl4pPr>
            <a:lvl5pPr>
              <a:defRPr>
                <a:latin typeface="Ubuntu" panose="020B0504030602030204" pitchFamily="34" charset="0"/>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a:xfrm>
            <a:off x="914400" y="6248400"/>
            <a:ext cx="2540000" cy="457200"/>
          </a:xfrm>
          <a:prstGeom prst="rect">
            <a:avLst/>
          </a:prstGeom>
        </p:spPr>
        <p:txBody>
          <a:bodyPr/>
          <a:lstStyle>
            <a:lvl1pPr eaLnBrk="1" hangingPunct="1">
              <a:defRPr>
                <a:latin typeface="Ubuntu" panose="020B0504030602030204" pitchFamily="34" charset="0"/>
                <a:ea typeface="Ubuntu" panose="020B0504030602030204" pitchFamily="34" charset="0"/>
                <a:cs typeface="Arial" charset="0"/>
              </a:defRPr>
            </a:lvl1pPr>
          </a:lstStyle>
          <a:p>
            <a:pPr>
              <a:defRPr/>
            </a:pPr>
            <a:endParaRPr lang="de-DE"/>
          </a:p>
        </p:txBody>
      </p:sp>
      <p:sp>
        <p:nvSpPr>
          <p:cNvPr id="5" name="Fußzeilenplatzhalter 4"/>
          <p:cNvSpPr>
            <a:spLocks noGrp="1"/>
          </p:cNvSpPr>
          <p:nvPr>
            <p:ph type="ftr" sz="quarter" idx="11"/>
          </p:nvPr>
        </p:nvSpPr>
        <p:spPr>
          <a:xfrm>
            <a:off x="4165600" y="6248400"/>
            <a:ext cx="3860800" cy="457200"/>
          </a:xfrm>
          <a:prstGeom prst="rect">
            <a:avLst/>
          </a:prstGeom>
        </p:spPr>
        <p:txBody>
          <a:bodyPr/>
          <a:lstStyle>
            <a:lvl1pPr eaLnBrk="1" hangingPunct="1">
              <a:defRPr>
                <a:latin typeface="Ubuntu" panose="020B0504030602030204" pitchFamily="34" charset="0"/>
                <a:ea typeface="Ubuntu" panose="020B0504030602030204" pitchFamily="34" charset="0"/>
                <a:cs typeface="Arial" charset="0"/>
              </a:defRPr>
            </a:lvl1pPr>
          </a:lstStyle>
          <a:p>
            <a:pPr>
              <a:defRPr/>
            </a:pPr>
            <a:endParaRPr lang="de-DE"/>
          </a:p>
        </p:txBody>
      </p:sp>
    </p:spTree>
    <p:extLst>
      <p:ext uri="{BB962C8B-B14F-4D97-AF65-F5344CB8AC3E}">
        <p14:creationId xmlns:p14="http://schemas.microsoft.com/office/powerpoint/2010/main" val="5732702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2_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562707" y="1371600"/>
            <a:ext cx="10972800" cy="1828800"/>
          </a:xfrm>
          <a:prstGeom prst="rect">
            <a:avLst/>
          </a:prstGeo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Ubuntu" panose="020B0504030602030204" pitchFamily="34" charset="0"/>
              </a:defRPr>
            </a:lvl1pPr>
          </a:lstStyle>
          <a:p>
            <a:r>
              <a:rPr kumimoji="0" lang="de-DE"/>
              <a:t>Titelmasterformat durch Klicken bearbeiten</a:t>
            </a:r>
            <a:endParaRPr kumimoji="0" lang="en-US"/>
          </a:p>
        </p:txBody>
      </p:sp>
      <p:sp>
        <p:nvSpPr>
          <p:cNvPr id="28" name="Datumsplatzhalter 27"/>
          <p:cNvSpPr>
            <a:spLocks noGrp="1"/>
          </p:cNvSpPr>
          <p:nvPr>
            <p:ph type="dt" sz="half" idx="10"/>
          </p:nvPr>
        </p:nvSpPr>
        <p:spPr>
          <a:xfrm>
            <a:off x="609600" y="6416676"/>
            <a:ext cx="2844800" cy="365125"/>
          </a:xfrm>
          <a:prstGeom prst="rect">
            <a:avLst/>
          </a:prstGeom>
        </p:spPr>
        <p:txBody>
          <a:bodyPr/>
          <a:lstStyle>
            <a:lvl1pPr>
              <a:defRPr>
                <a:latin typeface="Ubuntu" panose="020B0504030602030204" pitchFamily="34" charset="0"/>
              </a:defRPr>
            </a:lvl1pPr>
          </a:lstStyle>
          <a:p>
            <a:fld id="{819E616D-0431-4E71-9282-C0CAFEBC5B68}" type="datetimeFigureOut">
              <a:rPr lang="de-DE" smtClean="0"/>
              <a:pPr/>
              <a:t>25.04.2026</a:t>
            </a:fld>
            <a:endParaRPr lang="de-DE"/>
          </a:p>
        </p:txBody>
      </p:sp>
      <p:sp>
        <p:nvSpPr>
          <p:cNvPr id="17" name="Fußzeilenplatzhalter 16"/>
          <p:cNvSpPr>
            <a:spLocks noGrp="1"/>
          </p:cNvSpPr>
          <p:nvPr>
            <p:ph type="ftr" sz="quarter" idx="11"/>
          </p:nvPr>
        </p:nvSpPr>
        <p:spPr>
          <a:xfrm>
            <a:off x="4165600" y="6416676"/>
            <a:ext cx="3860800" cy="365125"/>
          </a:xfrm>
          <a:prstGeom prst="rect">
            <a:avLst/>
          </a:prstGeom>
        </p:spPr>
        <p:txBody>
          <a:bodyPr/>
          <a:lstStyle>
            <a:lvl1pPr>
              <a:defRPr>
                <a:latin typeface="Ubuntu" panose="020B0504030602030204" pitchFamily="34" charset="0"/>
              </a:defRPr>
            </a:lvl1pPr>
          </a:lstStyle>
          <a:p>
            <a:endParaRPr lang="de-DE"/>
          </a:p>
        </p:txBody>
      </p:sp>
      <p:sp>
        <p:nvSpPr>
          <p:cNvPr id="9" name="Untertitel 8"/>
          <p:cNvSpPr>
            <a:spLocks noGrp="1"/>
          </p:cNvSpPr>
          <p:nvPr>
            <p:ph type="subTitle" idx="1"/>
          </p:nvPr>
        </p:nvSpPr>
        <p:spPr>
          <a:xfrm>
            <a:off x="1828800" y="3331698"/>
            <a:ext cx="8534400" cy="1752600"/>
          </a:xfrm>
          <a:prstGeom prst="rect">
            <a:avLst/>
          </a:prstGeom>
        </p:spPr>
        <p:txBody>
          <a:bodyPr/>
          <a:lstStyle>
            <a:lvl1pPr marL="0" indent="0" algn="ctr">
              <a:buNone/>
              <a:defRPr>
                <a:solidFill>
                  <a:schemeClr val="tx1"/>
                </a:solidFill>
                <a:latin typeface="Ubuntu" panose="020B050403060203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a:t>Formatvorlage des Untertitelmasters durch Klicken bearbeiten</a:t>
            </a:r>
            <a:endParaRPr kumimoji="0" lang="en-US"/>
          </a:p>
        </p:txBody>
      </p:sp>
    </p:spTree>
    <p:extLst>
      <p:ext uri="{BB962C8B-B14F-4D97-AF65-F5344CB8AC3E}">
        <p14:creationId xmlns:p14="http://schemas.microsoft.com/office/powerpoint/2010/main" val="2631058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
        <p:nvSpPr>
          <p:cNvPr id="3" name="Rechteck 2"/>
          <p:cNvSpPr/>
          <p:nvPr userDrawn="1"/>
        </p:nvSpPr>
        <p:spPr>
          <a:xfrm flipV="1">
            <a:off x="0" y="1628776"/>
            <a:ext cx="12192000" cy="5229225"/>
          </a:xfrm>
          <a:prstGeom prst="rect">
            <a:avLst/>
          </a:prstGeom>
          <a:solidFill>
            <a:srgbClr val="E14E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endParaRPr>
          </a:p>
        </p:txBody>
      </p:sp>
      <p:sp>
        <p:nvSpPr>
          <p:cNvPr id="12" name="Titel 11"/>
          <p:cNvSpPr>
            <a:spLocks noGrp="1"/>
          </p:cNvSpPr>
          <p:nvPr>
            <p:ph type="title"/>
          </p:nvPr>
        </p:nvSpPr>
        <p:spPr>
          <a:xfrm>
            <a:off x="1391477" y="2636912"/>
            <a:ext cx="8352928" cy="1512168"/>
          </a:xfrm>
          <a:prstGeom prst="rect">
            <a:avLst/>
          </a:prstGeom>
        </p:spPr>
        <p:txBody>
          <a:bodyPr/>
          <a:lstStyle>
            <a:lvl1pPr>
              <a:defRPr sz="4800">
                <a:latin typeface="Ubuntu" panose="020B0504030602030204" pitchFamily="34" charset="0"/>
              </a:defRPr>
            </a:lvl1pPr>
          </a:lstStyle>
          <a:p>
            <a:r>
              <a:rPr lang="de-DE" dirty="0"/>
              <a:t>Titelmasterformat durch Klicken bearbeiten</a:t>
            </a:r>
            <a:endParaRPr lang="en-US" dirty="0"/>
          </a:p>
        </p:txBody>
      </p:sp>
      <p:sp>
        <p:nvSpPr>
          <p:cNvPr id="4" name="Rechteck 3">
            <a:extLst>
              <a:ext uri="{FF2B5EF4-FFF2-40B4-BE49-F238E27FC236}">
                <a16:creationId xmlns:a16="http://schemas.microsoft.com/office/drawing/2014/main" id="{C62681F7-17E4-C24C-19B2-55F0419D4C2E}"/>
              </a:ext>
            </a:extLst>
          </p:cNvPr>
          <p:cNvSpPr/>
          <p:nvPr userDrawn="1"/>
        </p:nvSpPr>
        <p:spPr>
          <a:xfrm>
            <a:off x="9264352" y="116632"/>
            <a:ext cx="2736304" cy="144016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5" name="Grafik 4" descr="Gemeinschaftsverband e.V.,&#10;&#10;KI-generierte Inhalte können fehlerhaft sein.">
            <a:extLst>
              <a:ext uri="{FF2B5EF4-FFF2-40B4-BE49-F238E27FC236}">
                <a16:creationId xmlns:a16="http://schemas.microsoft.com/office/drawing/2014/main" id="{C51F175B-F6F2-D21F-8F54-1FBAB22419C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39674" y="263929"/>
            <a:ext cx="3287688" cy="881348"/>
          </a:xfrm>
          <a:prstGeom prst="rect">
            <a:avLst/>
          </a:prstGeom>
        </p:spPr>
      </p:pic>
    </p:spTree>
    <p:extLst>
      <p:ext uri="{BB962C8B-B14F-4D97-AF65-F5344CB8AC3E}">
        <p14:creationId xmlns:p14="http://schemas.microsoft.com/office/powerpoint/2010/main" val="225821758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ext">
    <p:spTree>
      <p:nvGrpSpPr>
        <p:cNvPr id="1" name=""/>
        <p:cNvGrpSpPr/>
        <p:nvPr/>
      </p:nvGrpSpPr>
      <p:grpSpPr>
        <a:xfrm>
          <a:off x="0" y="0"/>
          <a:ext cx="0" cy="0"/>
          <a:chOff x="0" y="0"/>
          <a:chExt cx="0" cy="0"/>
        </a:xfrm>
      </p:grpSpPr>
      <p:sp>
        <p:nvSpPr>
          <p:cNvPr id="4" name="Rechteck 3"/>
          <p:cNvSpPr/>
          <p:nvPr userDrawn="1"/>
        </p:nvSpPr>
        <p:spPr>
          <a:xfrm flipV="1">
            <a:off x="239185" y="1439864"/>
            <a:ext cx="9120716" cy="333375"/>
          </a:xfrm>
          <a:prstGeom prst="rect">
            <a:avLst/>
          </a:prstGeom>
          <a:solidFill>
            <a:srgbClr val="E14E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endParaRPr>
          </a:p>
        </p:txBody>
      </p:sp>
      <p:sp>
        <p:nvSpPr>
          <p:cNvPr id="6" name="Rechteck 5"/>
          <p:cNvSpPr/>
          <p:nvPr userDrawn="1"/>
        </p:nvSpPr>
        <p:spPr>
          <a:xfrm flipV="1">
            <a:off x="0" y="1773238"/>
            <a:ext cx="12192000" cy="508476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endParaRPr>
          </a:p>
        </p:txBody>
      </p:sp>
      <p:sp>
        <p:nvSpPr>
          <p:cNvPr id="5" name="Titel 1"/>
          <p:cNvSpPr>
            <a:spLocks noGrp="1"/>
          </p:cNvSpPr>
          <p:nvPr>
            <p:ph type="title"/>
          </p:nvPr>
        </p:nvSpPr>
        <p:spPr>
          <a:xfrm>
            <a:off x="624417" y="1413322"/>
            <a:ext cx="8736971" cy="288032"/>
          </a:xfrm>
          <a:prstGeom prst="rect">
            <a:avLst/>
          </a:prstGeom>
        </p:spPr>
        <p:txBody>
          <a:bodyPr/>
          <a:lstStyle>
            <a:lvl1pPr algn="l">
              <a:defRPr sz="2000" b="1">
                <a:solidFill>
                  <a:schemeClr val="tx1"/>
                </a:solidFill>
              </a:defRPr>
            </a:lvl1pPr>
          </a:lstStyle>
          <a:p>
            <a:r>
              <a:rPr lang="de-DE" dirty="0"/>
              <a:t>Titelmasterformat durch Klicken bearbeiten</a:t>
            </a:r>
            <a:endParaRPr lang="en-US" dirty="0"/>
          </a:p>
        </p:txBody>
      </p:sp>
      <p:sp>
        <p:nvSpPr>
          <p:cNvPr id="3" name="Textplatzhalter 2"/>
          <p:cNvSpPr>
            <a:spLocks noGrp="1"/>
          </p:cNvSpPr>
          <p:nvPr>
            <p:ph type="body" sz="quarter" idx="13"/>
          </p:nvPr>
        </p:nvSpPr>
        <p:spPr>
          <a:xfrm>
            <a:off x="624417" y="2205039"/>
            <a:ext cx="8735483" cy="4319587"/>
          </a:xfrm>
          <a:prstGeom prst="rect">
            <a:avLst/>
          </a:prstGeom>
        </p:spPr>
        <p:txBody>
          <a:bodyPr/>
          <a:lstStyle>
            <a:lvl1pPr marL="0" indent="0">
              <a:buNone/>
              <a:defRPr sz="3200">
                <a:latin typeface="Ubuntu" panose="020B0504030602030204" pitchFamily="34" charset="0"/>
              </a:defRPr>
            </a:lvl1pPr>
            <a:lvl2pPr marL="457200" indent="0">
              <a:buNone/>
              <a:defRPr sz="3200">
                <a:latin typeface="Ubuntu" panose="020B0504030602030204" pitchFamily="34" charset="0"/>
              </a:defRPr>
            </a:lvl2pPr>
            <a:lvl3pPr marL="914400" indent="0">
              <a:buNone/>
              <a:defRPr sz="3200">
                <a:latin typeface="Ubuntu" panose="020B0504030602030204" pitchFamily="34" charset="0"/>
              </a:defRPr>
            </a:lvl3pPr>
            <a:lvl4pPr marL="1371600" indent="0">
              <a:buNone/>
              <a:defRPr sz="3200">
                <a:latin typeface="Ubuntu" panose="020B0504030602030204" pitchFamily="34" charset="0"/>
              </a:defRPr>
            </a:lvl4pPr>
            <a:lvl5pPr marL="1828800" indent="0">
              <a:buNone/>
              <a:defRPr sz="3200">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Rechteck 1">
            <a:extLst>
              <a:ext uri="{FF2B5EF4-FFF2-40B4-BE49-F238E27FC236}">
                <a16:creationId xmlns:a16="http://schemas.microsoft.com/office/drawing/2014/main" id="{B7E8B17D-B370-94CA-5124-07E92B23248C}"/>
              </a:ext>
            </a:extLst>
          </p:cNvPr>
          <p:cNvSpPr/>
          <p:nvPr userDrawn="1"/>
        </p:nvSpPr>
        <p:spPr>
          <a:xfrm>
            <a:off x="9599086" y="116632"/>
            <a:ext cx="2401570" cy="144016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descr="Gemeinschaftsverband e.V.,&#10;&#10;KI-generierte Inhalte können fehlerhaft sein.">
            <a:extLst>
              <a:ext uri="{FF2B5EF4-FFF2-40B4-BE49-F238E27FC236}">
                <a16:creationId xmlns:a16="http://schemas.microsoft.com/office/drawing/2014/main" id="{FC629B7E-FE4E-7FA6-53F4-41AC3647316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39674" y="263929"/>
            <a:ext cx="3287688" cy="881348"/>
          </a:xfrm>
          <a:prstGeom prst="rect">
            <a:avLst/>
          </a:prstGeom>
        </p:spPr>
      </p:pic>
    </p:spTree>
    <p:extLst>
      <p:ext uri="{BB962C8B-B14F-4D97-AF65-F5344CB8AC3E}">
        <p14:creationId xmlns:p14="http://schemas.microsoft.com/office/powerpoint/2010/main" val="824784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ext mit Überschrift">
    <p:spTree>
      <p:nvGrpSpPr>
        <p:cNvPr id="1" name=""/>
        <p:cNvGrpSpPr/>
        <p:nvPr/>
      </p:nvGrpSpPr>
      <p:grpSpPr>
        <a:xfrm>
          <a:off x="0" y="0"/>
          <a:ext cx="0" cy="0"/>
          <a:chOff x="0" y="0"/>
          <a:chExt cx="0" cy="0"/>
        </a:xfrm>
      </p:grpSpPr>
      <p:sp>
        <p:nvSpPr>
          <p:cNvPr id="6" name="Rechteck 5"/>
          <p:cNvSpPr/>
          <p:nvPr userDrawn="1"/>
        </p:nvSpPr>
        <p:spPr>
          <a:xfrm flipV="1">
            <a:off x="239185" y="1439864"/>
            <a:ext cx="9120716" cy="333375"/>
          </a:xfrm>
          <a:prstGeom prst="rect">
            <a:avLst/>
          </a:prstGeom>
          <a:solidFill>
            <a:srgbClr val="E14E1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7" name="Rechteck 6"/>
          <p:cNvSpPr/>
          <p:nvPr userDrawn="1"/>
        </p:nvSpPr>
        <p:spPr>
          <a:xfrm flipV="1">
            <a:off x="0" y="1773238"/>
            <a:ext cx="12192000" cy="508476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3" name="Textplatzhalter 2"/>
          <p:cNvSpPr>
            <a:spLocks noGrp="1"/>
          </p:cNvSpPr>
          <p:nvPr>
            <p:ph type="body" sz="quarter" idx="13"/>
          </p:nvPr>
        </p:nvSpPr>
        <p:spPr>
          <a:xfrm>
            <a:off x="624417" y="2780929"/>
            <a:ext cx="8735483" cy="3743697"/>
          </a:xfrm>
          <a:prstGeom prst="rect">
            <a:avLst/>
          </a:prstGeom>
        </p:spPr>
        <p:txBody>
          <a:bodyPr/>
          <a:lstStyle>
            <a:lvl1pPr marL="0" indent="0">
              <a:buNone/>
              <a:defRPr sz="3200">
                <a:latin typeface="Ubuntu" panose="020B0504030602030204" pitchFamily="34" charset="0"/>
              </a:defRPr>
            </a:lvl1pPr>
            <a:lvl2pPr marL="457200" indent="0">
              <a:buNone/>
              <a:defRPr sz="3200">
                <a:latin typeface="Ubuntu" panose="020B0504030602030204" pitchFamily="34" charset="0"/>
              </a:defRPr>
            </a:lvl2pPr>
            <a:lvl3pPr marL="914400" indent="0">
              <a:buNone/>
              <a:defRPr sz="3200">
                <a:latin typeface="Ubuntu" panose="020B0504030602030204" pitchFamily="34" charset="0"/>
              </a:defRPr>
            </a:lvl3pPr>
            <a:lvl4pPr marL="1371600" indent="0">
              <a:buNone/>
              <a:defRPr sz="3200">
                <a:latin typeface="Ubuntu" panose="020B0504030602030204" pitchFamily="34" charset="0"/>
              </a:defRPr>
            </a:lvl4pPr>
            <a:lvl5pPr marL="1828800" indent="0">
              <a:buNone/>
              <a:defRPr sz="3200">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8" name="Textplatzhalter 7"/>
          <p:cNvSpPr>
            <a:spLocks noGrp="1"/>
          </p:cNvSpPr>
          <p:nvPr>
            <p:ph type="body" sz="quarter" idx="14"/>
          </p:nvPr>
        </p:nvSpPr>
        <p:spPr>
          <a:xfrm>
            <a:off x="623393" y="2060576"/>
            <a:ext cx="8736508" cy="576263"/>
          </a:xfrm>
          <a:prstGeom prst="rect">
            <a:avLst/>
          </a:prstGeom>
        </p:spPr>
        <p:txBody>
          <a:bodyPr/>
          <a:lstStyle>
            <a:lvl1pPr marL="0" indent="0">
              <a:buNone/>
              <a:defRPr sz="3200">
                <a:latin typeface="Ubuntu" panose="020B0504030602030204" pitchFamily="34" charset="0"/>
              </a:defRPr>
            </a:lvl1pPr>
            <a:lvl2pPr marL="457200" indent="0">
              <a:buNone/>
              <a:defRPr sz="3200">
                <a:latin typeface="Ubuntu" panose="020B0504030602030204" pitchFamily="34" charset="0"/>
              </a:defRPr>
            </a:lvl2pPr>
            <a:lvl3pPr marL="914400" indent="0">
              <a:buNone/>
              <a:defRPr sz="3200">
                <a:latin typeface="Ubuntu" panose="020B0504030602030204" pitchFamily="34" charset="0"/>
              </a:defRPr>
            </a:lvl3pPr>
            <a:lvl4pPr marL="1371600" indent="0">
              <a:buNone/>
              <a:defRPr sz="3200">
                <a:latin typeface="Ubuntu" panose="020B0504030602030204" pitchFamily="34" charset="0"/>
              </a:defRPr>
            </a:lvl4pPr>
            <a:lvl5pPr marL="1828800" indent="0">
              <a:buNone/>
              <a:defRPr sz="3200">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1" name="Titel 1">
            <a:extLst>
              <a:ext uri="{FF2B5EF4-FFF2-40B4-BE49-F238E27FC236}">
                <a16:creationId xmlns:a16="http://schemas.microsoft.com/office/drawing/2014/main" id="{9E473982-A884-4222-9362-2C4DDF6CB4B8}"/>
              </a:ext>
            </a:extLst>
          </p:cNvPr>
          <p:cNvSpPr>
            <a:spLocks noGrp="1"/>
          </p:cNvSpPr>
          <p:nvPr>
            <p:ph type="title"/>
          </p:nvPr>
        </p:nvSpPr>
        <p:spPr>
          <a:xfrm>
            <a:off x="624417" y="1413322"/>
            <a:ext cx="8736971" cy="288032"/>
          </a:xfrm>
          <a:prstGeom prst="rect">
            <a:avLst/>
          </a:prstGeom>
        </p:spPr>
        <p:txBody>
          <a:bodyPr/>
          <a:lstStyle>
            <a:lvl1pPr algn="l">
              <a:defRPr sz="2000" b="1">
                <a:solidFill>
                  <a:schemeClr val="tx1"/>
                </a:solidFill>
                <a:latin typeface="Ubuntu" panose="020B0504030602030204" pitchFamily="34" charset="0"/>
              </a:defRPr>
            </a:lvl1pPr>
          </a:lstStyle>
          <a:p>
            <a:r>
              <a:rPr lang="de-DE" dirty="0"/>
              <a:t>Titelmasterformat durch Klicken bearbeiten</a:t>
            </a:r>
            <a:endParaRPr lang="en-US" dirty="0"/>
          </a:p>
        </p:txBody>
      </p:sp>
      <p:sp>
        <p:nvSpPr>
          <p:cNvPr id="2" name="Rechteck 1">
            <a:extLst>
              <a:ext uri="{FF2B5EF4-FFF2-40B4-BE49-F238E27FC236}">
                <a16:creationId xmlns:a16="http://schemas.microsoft.com/office/drawing/2014/main" id="{7314D844-0B25-0E39-3FA3-DEC8DCA0EB36}"/>
              </a:ext>
            </a:extLst>
          </p:cNvPr>
          <p:cNvSpPr/>
          <p:nvPr userDrawn="1"/>
        </p:nvSpPr>
        <p:spPr>
          <a:xfrm>
            <a:off x="9599086" y="116632"/>
            <a:ext cx="2401570" cy="144016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Grafik 3" descr="Gemeinschaftsverband e.V.,&#10;&#10;KI-generierte Inhalte können fehlerhaft sein.">
            <a:extLst>
              <a:ext uri="{FF2B5EF4-FFF2-40B4-BE49-F238E27FC236}">
                <a16:creationId xmlns:a16="http://schemas.microsoft.com/office/drawing/2014/main" id="{CFA52394-44FF-1B1A-0939-34FE04A212A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39674" y="263929"/>
            <a:ext cx="3287688" cy="881348"/>
          </a:xfrm>
          <a:prstGeom prst="rect">
            <a:avLst/>
          </a:prstGeom>
        </p:spPr>
      </p:pic>
    </p:spTree>
    <p:extLst>
      <p:ext uri="{BB962C8B-B14F-4D97-AF65-F5344CB8AC3E}">
        <p14:creationId xmlns:p14="http://schemas.microsoft.com/office/powerpoint/2010/main" val="3159635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ext mit Überschrift - Vergleich">
    <p:spTree>
      <p:nvGrpSpPr>
        <p:cNvPr id="1" name=""/>
        <p:cNvGrpSpPr/>
        <p:nvPr/>
      </p:nvGrpSpPr>
      <p:grpSpPr>
        <a:xfrm>
          <a:off x="0" y="0"/>
          <a:ext cx="0" cy="0"/>
          <a:chOff x="0" y="0"/>
          <a:chExt cx="0" cy="0"/>
        </a:xfrm>
      </p:grpSpPr>
      <p:sp>
        <p:nvSpPr>
          <p:cNvPr id="7" name="Rechteck 6"/>
          <p:cNvSpPr/>
          <p:nvPr userDrawn="1"/>
        </p:nvSpPr>
        <p:spPr>
          <a:xfrm flipV="1">
            <a:off x="239185" y="1439864"/>
            <a:ext cx="9120716" cy="333375"/>
          </a:xfrm>
          <a:prstGeom prst="rect">
            <a:avLst/>
          </a:prstGeom>
          <a:solidFill>
            <a:srgbClr val="9AC00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8" name="Rechteck 7"/>
          <p:cNvSpPr/>
          <p:nvPr userDrawn="1"/>
        </p:nvSpPr>
        <p:spPr>
          <a:xfrm flipV="1">
            <a:off x="0" y="1773238"/>
            <a:ext cx="12192000" cy="508476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13" name="Textplatzhalter 12"/>
          <p:cNvSpPr>
            <a:spLocks noGrp="1"/>
          </p:cNvSpPr>
          <p:nvPr>
            <p:ph type="body" sz="quarter" idx="15"/>
          </p:nvPr>
        </p:nvSpPr>
        <p:spPr>
          <a:xfrm>
            <a:off x="719667" y="1916113"/>
            <a:ext cx="5281084" cy="576262"/>
          </a:xfrm>
          <a:prstGeom prst="rect">
            <a:avLst/>
          </a:prstGeom>
        </p:spPr>
        <p:txBody>
          <a:bodyPr/>
          <a:lstStyle>
            <a:lvl1pPr marL="0" indent="0">
              <a:buFontTx/>
              <a:buNone/>
              <a:defRPr sz="2800">
                <a:latin typeface="Ubuntu" panose="020B0504030602030204" pitchFamily="34" charset="0"/>
              </a:defRPr>
            </a:lvl1pPr>
            <a:lvl2pPr marL="457200" indent="0">
              <a:buFontTx/>
              <a:buNone/>
              <a:defRPr sz="2800">
                <a:latin typeface="Ubuntu" panose="020B0504030602030204" pitchFamily="34" charset="0"/>
              </a:defRPr>
            </a:lvl2pPr>
            <a:lvl3pPr marL="914400" indent="0">
              <a:buFontTx/>
              <a:buNone/>
              <a:defRPr sz="2800">
                <a:latin typeface="Ubuntu" panose="020B0504030602030204" pitchFamily="34" charset="0"/>
              </a:defRPr>
            </a:lvl3pPr>
            <a:lvl4pPr marL="1371600" indent="0">
              <a:buFontTx/>
              <a:buNone/>
              <a:defRPr sz="2800">
                <a:latin typeface="Ubuntu" panose="020B0504030602030204" pitchFamily="34" charset="0"/>
              </a:defRPr>
            </a:lvl4pPr>
            <a:lvl5pPr marL="1828800" indent="0">
              <a:buFontTx/>
              <a:buNone/>
              <a:defRPr sz="2800">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5" name="Textplatzhalter 14"/>
          <p:cNvSpPr>
            <a:spLocks noGrp="1"/>
          </p:cNvSpPr>
          <p:nvPr>
            <p:ph type="body" sz="quarter" idx="16"/>
          </p:nvPr>
        </p:nvSpPr>
        <p:spPr>
          <a:xfrm>
            <a:off x="6191251" y="1916113"/>
            <a:ext cx="5281083" cy="576262"/>
          </a:xfrm>
          <a:prstGeom prst="rect">
            <a:avLst/>
          </a:prstGeom>
        </p:spPr>
        <p:txBody>
          <a:bodyPr/>
          <a:lstStyle>
            <a:lvl1pPr marL="0" indent="0">
              <a:buNone/>
              <a:defRPr sz="2800">
                <a:latin typeface="Ubuntu" panose="020B0504030602030204" pitchFamily="34" charset="0"/>
              </a:defRPr>
            </a:lvl1pPr>
            <a:lvl2pPr marL="457200" indent="0">
              <a:buNone/>
              <a:defRPr sz="2800">
                <a:latin typeface="Ubuntu" panose="020B0504030602030204" pitchFamily="34" charset="0"/>
              </a:defRPr>
            </a:lvl2pPr>
            <a:lvl3pPr marL="914400" indent="0">
              <a:buNone/>
              <a:defRPr sz="2800">
                <a:latin typeface="Ubuntu" panose="020B0504030602030204" pitchFamily="34" charset="0"/>
              </a:defRPr>
            </a:lvl3pPr>
            <a:lvl4pPr marL="1371600" indent="0">
              <a:buNone/>
              <a:defRPr sz="2800">
                <a:latin typeface="Ubuntu" panose="020B0504030602030204" pitchFamily="34" charset="0"/>
              </a:defRPr>
            </a:lvl4pPr>
            <a:lvl5pPr marL="1828800" indent="0">
              <a:buNone/>
              <a:defRPr sz="2800">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3" name="Textplatzhalter 2"/>
          <p:cNvSpPr>
            <a:spLocks noGrp="1"/>
          </p:cNvSpPr>
          <p:nvPr>
            <p:ph type="body" sz="quarter" idx="17"/>
          </p:nvPr>
        </p:nvSpPr>
        <p:spPr>
          <a:xfrm>
            <a:off x="719667" y="2565400"/>
            <a:ext cx="5281084" cy="3887788"/>
          </a:xfrm>
          <a:prstGeom prst="rect">
            <a:avLst/>
          </a:prstGeom>
        </p:spPr>
        <p:txBody>
          <a:bodyPr/>
          <a:lstStyle>
            <a:lvl1pPr marL="0" indent="0">
              <a:buNone/>
              <a:defRPr>
                <a:latin typeface="Ubuntu" panose="020B0504030602030204" pitchFamily="34" charset="0"/>
              </a:defRPr>
            </a:lvl1pPr>
            <a:lvl2pPr marL="457200" indent="0">
              <a:buNone/>
              <a:defRPr>
                <a:latin typeface="Ubuntu" panose="020B0504030602030204" pitchFamily="34" charset="0"/>
              </a:defRPr>
            </a:lvl2pPr>
            <a:lvl3pPr marL="914400" indent="0">
              <a:buNone/>
              <a:defRPr>
                <a:latin typeface="Ubuntu" panose="020B0504030602030204" pitchFamily="34" charset="0"/>
              </a:defRPr>
            </a:lvl3pPr>
            <a:lvl4pPr marL="1371600" indent="0">
              <a:buNone/>
              <a:defRPr>
                <a:latin typeface="Ubuntu" panose="020B0504030602030204" pitchFamily="34" charset="0"/>
              </a:defRPr>
            </a:lvl4pPr>
            <a:lvl5pPr marL="1828800" indent="0">
              <a:buNone/>
              <a:defRPr>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1" name="Textplatzhalter 10"/>
          <p:cNvSpPr>
            <a:spLocks noGrp="1"/>
          </p:cNvSpPr>
          <p:nvPr>
            <p:ph type="body" sz="quarter" idx="18"/>
          </p:nvPr>
        </p:nvSpPr>
        <p:spPr>
          <a:xfrm>
            <a:off x="6191251" y="2565400"/>
            <a:ext cx="5376333" cy="3887788"/>
          </a:xfrm>
          <a:prstGeom prst="rect">
            <a:avLst/>
          </a:prstGeom>
        </p:spPr>
        <p:txBody>
          <a:bodyPr/>
          <a:lstStyle>
            <a:lvl1pPr marL="0" indent="0">
              <a:buNone/>
              <a:defRPr>
                <a:latin typeface="Ubuntu" panose="020B0504030602030204" pitchFamily="34" charset="0"/>
              </a:defRPr>
            </a:lvl1pPr>
            <a:lvl2pPr marL="457200" indent="0">
              <a:buNone/>
              <a:defRPr>
                <a:latin typeface="Ubuntu" panose="020B0504030602030204" pitchFamily="34" charset="0"/>
              </a:defRPr>
            </a:lvl2pPr>
            <a:lvl3pPr marL="914400" indent="0">
              <a:buNone/>
              <a:defRPr>
                <a:latin typeface="Ubuntu" panose="020B0504030602030204" pitchFamily="34" charset="0"/>
              </a:defRPr>
            </a:lvl3pPr>
            <a:lvl4pPr marL="1371600" indent="0">
              <a:buNone/>
              <a:defRPr>
                <a:latin typeface="Ubuntu" panose="020B0504030602030204" pitchFamily="34" charset="0"/>
              </a:defRPr>
            </a:lvl4pPr>
            <a:lvl5pPr marL="1828800" indent="0">
              <a:buNone/>
              <a:defRPr>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0" name="Titel 1">
            <a:extLst>
              <a:ext uri="{FF2B5EF4-FFF2-40B4-BE49-F238E27FC236}">
                <a16:creationId xmlns:a16="http://schemas.microsoft.com/office/drawing/2014/main" id="{F6AFE197-7967-4980-A92D-808547535C82}"/>
              </a:ext>
            </a:extLst>
          </p:cNvPr>
          <p:cNvSpPr>
            <a:spLocks noGrp="1"/>
          </p:cNvSpPr>
          <p:nvPr>
            <p:ph type="title"/>
          </p:nvPr>
        </p:nvSpPr>
        <p:spPr>
          <a:xfrm>
            <a:off x="624417" y="1413322"/>
            <a:ext cx="8736971" cy="288032"/>
          </a:xfrm>
          <a:prstGeom prst="rect">
            <a:avLst/>
          </a:prstGeom>
        </p:spPr>
        <p:txBody>
          <a:bodyPr/>
          <a:lstStyle>
            <a:lvl1pPr algn="l">
              <a:defRPr sz="2000" b="1">
                <a:solidFill>
                  <a:schemeClr val="tx1"/>
                </a:solidFill>
                <a:latin typeface="Ubuntu" panose="020B0504030602030204" pitchFamily="34" charset="0"/>
              </a:defRPr>
            </a:lvl1pPr>
          </a:lstStyle>
          <a:p>
            <a:r>
              <a:rPr lang="de-DE" dirty="0"/>
              <a:t>Titelmasterformat durch Klicken bearbeiten</a:t>
            </a:r>
            <a:endParaRPr lang="en-US" dirty="0"/>
          </a:p>
        </p:txBody>
      </p:sp>
    </p:spTree>
    <p:extLst>
      <p:ext uri="{BB962C8B-B14F-4D97-AF65-F5344CB8AC3E}">
        <p14:creationId xmlns:p14="http://schemas.microsoft.com/office/powerpoint/2010/main" val="2349847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Text mit Bild klein (gerade)">
    <p:spTree>
      <p:nvGrpSpPr>
        <p:cNvPr id="1" name=""/>
        <p:cNvGrpSpPr/>
        <p:nvPr/>
      </p:nvGrpSpPr>
      <p:grpSpPr>
        <a:xfrm>
          <a:off x="0" y="0"/>
          <a:ext cx="0" cy="0"/>
          <a:chOff x="0" y="0"/>
          <a:chExt cx="0" cy="0"/>
        </a:xfrm>
      </p:grpSpPr>
      <p:sp>
        <p:nvSpPr>
          <p:cNvPr id="6" name="Rechteck 5"/>
          <p:cNvSpPr/>
          <p:nvPr userDrawn="1"/>
        </p:nvSpPr>
        <p:spPr>
          <a:xfrm flipV="1">
            <a:off x="239185" y="1439864"/>
            <a:ext cx="9120716" cy="333375"/>
          </a:xfrm>
          <a:prstGeom prst="rect">
            <a:avLst/>
          </a:prstGeom>
          <a:solidFill>
            <a:srgbClr val="9AC00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7" name="Rechteck 6"/>
          <p:cNvSpPr/>
          <p:nvPr userDrawn="1"/>
        </p:nvSpPr>
        <p:spPr>
          <a:xfrm flipV="1">
            <a:off x="0" y="1773238"/>
            <a:ext cx="12192000" cy="508476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3" name="Textplatzhalter 2"/>
          <p:cNvSpPr>
            <a:spLocks noGrp="1"/>
          </p:cNvSpPr>
          <p:nvPr>
            <p:ph type="body" sz="quarter" idx="13"/>
          </p:nvPr>
        </p:nvSpPr>
        <p:spPr>
          <a:xfrm>
            <a:off x="624417" y="2205039"/>
            <a:ext cx="8735483" cy="4319587"/>
          </a:xfrm>
          <a:prstGeom prst="rect">
            <a:avLst/>
          </a:prstGeom>
        </p:spPr>
        <p:txBody>
          <a:bodyPr/>
          <a:lstStyle>
            <a:lvl1pPr marL="0" indent="0">
              <a:buNone/>
              <a:defRPr sz="3200">
                <a:latin typeface="Ubuntu" panose="020B0504030602030204" pitchFamily="34" charset="0"/>
              </a:defRPr>
            </a:lvl1pPr>
            <a:lvl2pPr marL="457200" indent="0">
              <a:buNone/>
              <a:defRPr sz="3200">
                <a:latin typeface="Ubuntu" panose="020B0504030602030204" pitchFamily="34" charset="0"/>
              </a:defRPr>
            </a:lvl2pPr>
            <a:lvl3pPr marL="914400" indent="0">
              <a:buNone/>
              <a:defRPr sz="3200">
                <a:latin typeface="Ubuntu" panose="020B0504030602030204" pitchFamily="34" charset="0"/>
              </a:defRPr>
            </a:lvl3pPr>
            <a:lvl4pPr marL="1371600" indent="0">
              <a:buNone/>
              <a:defRPr sz="3200">
                <a:latin typeface="Ubuntu" panose="020B0504030602030204" pitchFamily="34" charset="0"/>
              </a:defRPr>
            </a:lvl4pPr>
            <a:lvl5pPr marL="1828800" indent="0">
              <a:buNone/>
              <a:defRPr sz="3200">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8" name="Bildplatzhalter 7"/>
          <p:cNvSpPr>
            <a:spLocks noGrp="1"/>
          </p:cNvSpPr>
          <p:nvPr>
            <p:ph type="pic" sz="quarter" idx="14"/>
          </p:nvPr>
        </p:nvSpPr>
        <p:spPr>
          <a:xfrm>
            <a:off x="8879417" y="2565401"/>
            <a:ext cx="3073400" cy="1800225"/>
          </a:xfrm>
          <a:prstGeom prst="rect">
            <a:avLst/>
          </a:prstGeom>
        </p:spPr>
        <p:txBody>
          <a:bodyPr/>
          <a:lstStyle>
            <a:lvl1pPr>
              <a:defRPr>
                <a:latin typeface="Ubuntu" panose="020B0504030602030204" pitchFamily="34" charset="0"/>
              </a:defRPr>
            </a:lvl1pPr>
          </a:lstStyle>
          <a:p>
            <a:pPr lvl="0"/>
            <a:endParaRPr lang="en-US" noProof="0"/>
          </a:p>
        </p:txBody>
      </p:sp>
      <p:sp>
        <p:nvSpPr>
          <p:cNvPr id="10" name="Titel 1">
            <a:extLst>
              <a:ext uri="{FF2B5EF4-FFF2-40B4-BE49-F238E27FC236}">
                <a16:creationId xmlns:a16="http://schemas.microsoft.com/office/drawing/2014/main" id="{C3BF2723-1C0F-4A93-860C-ACB94279E50C}"/>
              </a:ext>
            </a:extLst>
          </p:cNvPr>
          <p:cNvSpPr>
            <a:spLocks noGrp="1"/>
          </p:cNvSpPr>
          <p:nvPr>
            <p:ph type="title"/>
          </p:nvPr>
        </p:nvSpPr>
        <p:spPr>
          <a:xfrm>
            <a:off x="624417" y="1413322"/>
            <a:ext cx="8736971" cy="288032"/>
          </a:xfrm>
          <a:prstGeom prst="rect">
            <a:avLst/>
          </a:prstGeom>
        </p:spPr>
        <p:txBody>
          <a:bodyPr/>
          <a:lstStyle>
            <a:lvl1pPr algn="l">
              <a:defRPr sz="2000" b="1">
                <a:solidFill>
                  <a:schemeClr val="tx1"/>
                </a:solidFill>
                <a:latin typeface="Ubuntu" panose="020B0504030602030204" pitchFamily="34" charset="0"/>
              </a:defRPr>
            </a:lvl1pPr>
          </a:lstStyle>
          <a:p>
            <a:r>
              <a:rPr lang="de-DE" dirty="0"/>
              <a:t>Titelmasterformat durch Klicken bearbeiten</a:t>
            </a:r>
            <a:endParaRPr lang="en-US" dirty="0"/>
          </a:p>
        </p:txBody>
      </p:sp>
    </p:spTree>
    <p:extLst>
      <p:ext uri="{BB962C8B-B14F-4D97-AF65-F5344CB8AC3E}">
        <p14:creationId xmlns:p14="http://schemas.microsoft.com/office/powerpoint/2010/main" val="2807560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Text mit Bild klein, schräg">
    <p:spTree>
      <p:nvGrpSpPr>
        <p:cNvPr id="1" name=""/>
        <p:cNvGrpSpPr/>
        <p:nvPr/>
      </p:nvGrpSpPr>
      <p:grpSpPr>
        <a:xfrm>
          <a:off x="0" y="0"/>
          <a:ext cx="0" cy="0"/>
          <a:chOff x="0" y="0"/>
          <a:chExt cx="0" cy="0"/>
        </a:xfrm>
      </p:grpSpPr>
      <p:sp>
        <p:nvSpPr>
          <p:cNvPr id="6" name="Rechteck 5"/>
          <p:cNvSpPr/>
          <p:nvPr userDrawn="1"/>
        </p:nvSpPr>
        <p:spPr>
          <a:xfrm flipV="1">
            <a:off x="239185" y="1439864"/>
            <a:ext cx="9120716" cy="333375"/>
          </a:xfrm>
          <a:prstGeom prst="rect">
            <a:avLst/>
          </a:prstGeom>
          <a:solidFill>
            <a:srgbClr val="9AC00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7" name="Rechteck 6"/>
          <p:cNvSpPr/>
          <p:nvPr userDrawn="1"/>
        </p:nvSpPr>
        <p:spPr>
          <a:xfrm flipV="1">
            <a:off x="0" y="1773238"/>
            <a:ext cx="12192000" cy="508476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3" name="Textplatzhalter 2"/>
          <p:cNvSpPr>
            <a:spLocks noGrp="1"/>
          </p:cNvSpPr>
          <p:nvPr>
            <p:ph type="body" sz="quarter" idx="13"/>
          </p:nvPr>
        </p:nvSpPr>
        <p:spPr>
          <a:xfrm>
            <a:off x="624417" y="2205039"/>
            <a:ext cx="8735483" cy="4319587"/>
          </a:xfrm>
          <a:prstGeom prst="rect">
            <a:avLst/>
          </a:prstGeom>
        </p:spPr>
        <p:txBody>
          <a:bodyPr/>
          <a:lstStyle>
            <a:lvl1pPr marL="0" indent="0">
              <a:buNone/>
              <a:defRPr sz="3200">
                <a:latin typeface="Ubuntu" panose="020B0504030602030204" pitchFamily="34" charset="0"/>
              </a:defRPr>
            </a:lvl1pPr>
            <a:lvl2pPr marL="457200" indent="0">
              <a:buNone/>
              <a:defRPr sz="3200">
                <a:latin typeface="Ubuntu" panose="020B0504030602030204" pitchFamily="34" charset="0"/>
              </a:defRPr>
            </a:lvl2pPr>
            <a:lvl3pPr marL="914400" indent="0">
              <a:buNone/>
              <a:defRPr sz="3200">
                <a:latin typeface="Ubuntu" panose="020B0504030602030204" pitchFamily="34" charset="0"/>
              </a:defRPr>
            </a:lvl3pPr>
            <a:lvl4pPr marL="1371600" indent="0">
              <a:buNone/>
              <a:defRPr sz="3200">
                <a:latin typeface="Ubuntu" panose="020B0504030602030204" pitchFamily="34" charset="0"/>
              </a:defRPr>
            </a:lvl4pPr>
            <a:lvl5pPr marL="1828800" indent="0">
              <a:buNone/>
              <a:defRPr sz="3200">
                <a:latin typeface="Ubuntu" panose="020B05040306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0" name="Bildplatzhalter 9"/>
          <p:cNvSpPr>
            <a:spLocks noGrp="1"/>
          </p:cNvSpPr>
          <p:nvPr>
            <p:ph type="pic" sz="quarter" idx="14"/>
          </p:nvPr>
        </p:nvSpPr>
        <p:spPr>
          <a:xfrm rot="612206">
            <a:off x="8973876" y="1785756"/>
            <a:ext cx="2911417" cy="1800225"/>
          </a:xfrm>
          <a:prstGeom prst="rect">
            <a:avLst/>
          </a:prstGeom>
        </p:spPr>
        <p:txBody>
          <a:bodyPr/>
          <a:lstStyle>
            <a:lvl1pPr>
              <a:defRPr>
                <a:latin typeface="Ubuntu" panose="020B0504030602030204" pitchFamily="34" charset="0"/>
              </a:defRPr>
            </a:lvl1pPr>
          </a:lstStyle>
          <a:p>
            <a:pPr lvl="0"/>
            <a:endParaRPr lang="en-US" noProof="0"/>
          </a:p>
        </p:txBody>
      </p:sp>
      <p:sp>
        <p:nvSpPr>
          <p:cNvPr id="11" name="Titel 1">
            <a:extLst>
              <a:ext uri="{FF2B5EF4-FFF2-40B4-BE49-F238E27FC236}">
                <a16:creationId xmlns:a16="http://schemas.microsoft.com/office/drawing/2014/main" id="{980E1379-F18E-43C5-9CAB-6820C7C45F0E}"/>
              </a:ext>
            </a:extLst>
          </p:cNvPr>
          <p:cNvSpPr>
            <a:spLocks noGrp="1"/>
          </p:cNvSpPr>
          <p:nvPr>
            <p:ph type="title"/>
          </p:nvPr>
        </p:nvSpPr>
        <p:spPr>
          <a:xfrm>
            <a:off x="624417" y="1413322"/>
            <a:ext cx="8736971" cy="288032"/>
          </a:xfrm>
          <a:prstGeom prst="rect">
            <a:avLst/>
          </a:prstGeom>
        </p:spPr>
        <p:txBody>
          <a:bodyPr/>
          <a:lstStyle>
            <a:lvl1pPr algn="l">
              <a:defRPr sz="2000" b="1">
                <a:solidFill>
                  <a:schemeClr val="tx1"/>
                </a:solidFill>
                <a:latin typeface="Ubuntu" panose="020B0504030602030204" pitchFamily="34" charset="0"/>
              </a:defRPr>
            </a:lvl1pPr>
          </a:lstStyle>
          <a:p>
            <a:r>
              <a:rPr lang="de-DE" dirty="0"/>
              <a:t>Titelmasterformat durch Klicken bearbeiten</a:t>
            </a:r>
            <a:endParaRPr lang="en-US" dirty="0"/>
          </a:p>
        </p:txBody>
      </p:sp>
    </p:spTree>
    <p:extLst>
      <p:ext uri="{BB962C8B-B14F-4D97-AF65-F5344CB8AC3E}">
        <p14:creationId xmlns:p14="http://schemas.microsoft.com/office/powerpoint/2010/main" val="2369497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Bild groß">
    <p:spTree>
      <p:nvGrpSpPr>
        <p:cNvPr id="1" name=""/>
        <p:cNvGrpSpPr/>
        <p:nvPr/>
      </p:nvGrpSpPr>
      <p:grpSpPr>
        <a:xfrm>
          <a:off x="0" y="0"/>
          <a:ext cx="0" cy="0"/>
          <a:chOff x="0" y="0"/>
          <a:chExt cx="0" cy="0"/>
        </a:xfrm>
      </p:grpSpPr>
      <p:sp>
        <p:nvSpPr>
          <p:cNvPr id="4" name="Rechteck 3"/>
          <p:cNvSpPr/>
          <p:nvPr userDrawn="1"/>
        </p:nvSpPr>
        <p:spPr>
          <a:xfrm flipV="1">
            <a:off x="239185" y="1439864"/>
            <a:ext cx="9120716" cy="333375"/>
          </a:xfrm>
          <a:prstGeom prst="rect">
            <a:avLst/>
          </a:prstGeom>
          <a:solidFill>
            <a:srgbClr val="9AC00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6" name="Rechteck 5"/>
          <p:cNvSpPr/>
          <p:nvPr userDrawn="1"/>
        </p:nvSpPr>
        <p:spPr>
          <a:xfrm flipV="1">
            <a:off x="0" y="1773238"/>
            <a:ext cx="12192000" cy="508476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8" name="Bildplatzhalter 7"/>
          <p:cNvSpPr>
            <a:spLocks noGrp="1"/>
          </p:cNvSpPr>
          <p:nvPr>
            <p:ph type="pic" sz="quarter" idx="13"/>
          </p:nvPr>
        </p:nvSpPr>
        <p:spPr>
          <a:xfrm>
            <a:off x="0" y="1772817"/>
            <a:ext cx="12192000" cy="5085183"/>
          </a:xfrm>
          <a:prstGeom prst="rect">
            <a:avLst/>
          </a:prstGeom>
        </p:spPr>
        <p:txBody>
          <a:bodyPr/>
          <a:lstStyle>
            <a:lvl1pPr>
              <a:defRPr>
                <a:latin typeface="Ubuntu" panose="020B0504030602030204" pitchFamily="34" charset="0"/>
              </a:defRPr>
            </a:lvl1pPr>
          </a:lstStyle>
          <a:p>
            <a:pPr lvl="0"/>
            <a:endParaRPr lang="en-US" noProof="0"/>
          </a:p>
        </p:txBody>
      </p:sp>
      <p:sp>
        <p:nvSpPr>
          <p:cNvPr id="9" name="Titel 1">
            <a:extLst>
              <a:ext uri="{FF2B5EF4-FFF2-40B4-BE49-F238E27FC236}">
                <a16:creationId xmlns:a16="http://schemas.microsoft.com/office/drawing/2014/main" id="{C1BFBE42-B212-492F-8C66-838CE14B339C}"/>
              </a:ext>
            </a:extLst>
          </p:cNvPr>
          <p:cNvSpPr>
            <a:spLocks noGrp="1"/>
          </p:cNvSpPr>
          <p:nvPr>
            <p:ph type="title"/>
          </p:nvPr>
        </p:nvSpPr>
        <p:spPr>
          <a:xfrm>
            <a:off x="624417" y="1413322"/>
            <a:ext cx="8736971" cy="288032"/>
          </a:xfrm>
          <a:prstGeom prst="rect">
            <a:avLst/>
          </a:prstGeom>
        </p:spPr>
        <p:txBody>
          <a:bodyPr/>
          <a:lstStyle>
            <a:lvl1pPr algn="l">
              <a:defRPr sz="2000" b="1">
                <a:solidFill>
                  <a:schemeClr val="tx1"/>
                </a:solidFill>
                <a:latin typeface="Ubuntu" panose="020B0504030602030204" pitchFamily="34" charset="0"/>
              </a:defRPr>
            </a:lvl1pPr>
          </a:lstStyle>
          <a:p>
            <a:r>
              <a:rPr lang="de-DE" dirty="0"/>
              <a:t>Titelmasterformat durch Klicken bearbeiten</a:t>
            </a:r>
            <a:endParaRPr lang="en-US" dirty="0"/>
          </a:p>
        </p:txBody>
      </p:sp>
    </p:spTree>
    <p:extLst>
      <p:ext uri="{BB962C8B-B14F-4D97-AF65-F5344CB8AC3E}">
        <p14:creationId xmlns:p14="http://schemas.microsoft.com/office/powerpoint/2010/main" val="531835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2" name="Rechteck 1"/>
          <p:cNvSpPr/>
          <p:nvPr userDrawn="1"/>
        </p:nvSpPr>
        <p:spPr>
          <a:xfrm flipV="1">
            <a:off x="239185" y="1439864"/>
            <a:ext cx="9120716" cy="333375"/>
          </a:xfrm>
          <a:prstGeom prst="rect">
            <a:avLst/>
          </a:prstGeom>
          <a:solidFill>
            <a:srgbClr val="9AC00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3" name="Rechteck 2"/>
          <p:cNvSpPr/>
          <p:nvPr userDrawn="1"/>
        </p:nvSpPr>
        <p:spPr>
          <a:xfrm flipV="1">
            <a:off x="0" y="1773238"/>
            <a:ext cx="12192000" cy="5084762"/>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solidFill>
                <a:srgbClr val="FFFFFF"/>
              </a:solidFill>
              <a:latin typeface="Ubuntu" panose="020B0504030602030204" pitchFamily="34" charset="0"/>
            </a:endParaRPr>
          </a:p>
        </p:txBody>
      </p:sp>
      <p:sp>
        <p:nvSpPr>
          <p:cNvPr id="5" name="Titel 1">
            <a:extLst>
              <a:ext uri="{FF2B5EF4-FFF2-40B4-BE49-F238E27FC236}">
                <a16:creationId xmlns:a16="http://schemas.microsoft.com/office/drawing/2014/main" id="{06A07BFA-0BEA-4EC3-93AC-942A6E646273}"/>
              </a:ext>
            </a:extLst>
          </p:cNvPr>
          <p:cNvSpPr>
            <a:spLocks noGrp="1"/>
          </p:cNvSpPr>
          <p:nvPr>
            <p:ph type="title"/>
          </p:nvPr>
        </p:nvSpPr>
        <p:spPr>
          <a:xfrm>
            <a:off x="624417" y="1413322"/>
            <a:ext cx="8736971" cy="288032"/>
          </a:xfrm>
          <a:prstGeom prst="rect">
            <a:avLst/>
          </a:prstGeom>
        </p:spPr>
        <p:txBody>
          <a:bodyPr/>
          <a:lstStyle>
            <a:lvl1pPr algn="l">
              <a:defRPr sz="2000" b="1">
                <a:solidFill>
                  <a:schemeClr val="tx1"/>
                </a:solidFill>
                <a:latin typeface="Ubuntu" panose="020B0504030602030204" pitchFamily="34" charset="0"/>
              </a:defRPr>
            </a:lvl1pPr>
          </a:lstStyle>
          <a:p>
            <a:r>
              <a:rPr lang="de-DE" dirty="0"/>
              <a:t>Titelmasterformat durch Klicken bearbeiten</a:t>
            </a:r>
            <a:endParaRPr lang="en-US" dirty="0"/>
          </a:p>
        </p:txBody>
      </p:sp>
    </p:spTree>
    <p:extLst>
      <p:ext uri="{BB962C8B-B14F-4D97-AF65-F5344CB8AC3E}">
        <p14:creationId xmlns:p14="http://schemas.microsoft.com/office/powerpoint/2010/main" val="3190548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Grafik 2" descr="Ein Bild, das Text, Karte enthält.&#10;&#10;Automatisch generierte Beschreibung">
            <a:extLst>
              <a:ext uri="{FF2B5EF4-FFF2-40B4-BE49-F238E27FC236}">
                <a16:creationId xmlns:a16="http://schemas.microsoft.com/office/drawing/2014/main" id="{FBD73210-0B3D-4E15-8041-CD76369CF375}"/>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9675832" y="116632"/>
            <a:ext cx="2042584" cy="1391896"/>
          </a:xfrm>
          <a:prstGeom prst="rect">
            <a:avLst/>
          </a:prstGeom>
        </p:spPr>
      </p:pic>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Lst>
  <p:hf hdr="0" ftr="0"/>
  <p:txStyles>
    <p:titleStyle>
      <a:lvl1pPr algn="l" rtl="0" eaLnBrk="0" fontAlgn="base" hangingPunct="0">
        <a:spcBef>
          <a:spcPct val="0"/>
        </a:spcBef>
        <a:spcAft>
          <a:spcPct val="0"/>
        </a:spcAft>
        <a:defRPr sz="1600" kern="1200">
          <a:solidFill>
            <a:schemeClr val="bg1"/>
          </a:solidFill>
          <a:latin typeface="+mj-lt"/>
          <a:ea typeface="+mj-ea"/>
          <a:cs typeface="+mj-cs"/>
        </a:defRPr>
      </a:lvl1pPr>
      <a:lvl2pPr algn="l" rtl="0" eaLnBrk="0" fontAlgn="base" hangingPunct="0">
        <a:spcBef>
          <a:spcPct val="0"/>
        </a:spcBef>
        <a:spcAft>
          <a:spcPct val="0"/>
        </a:spcAft>
        <a:defRPr sz="1600">
          <a:solidFill>
            <a:schemeClr val="bg1"/>
          </a:solidFill>
          <a:latin typeface="Calibri" charset="0"/>
        </a:defRPr>
      </a:lvl2pPr>
      <a:lvl3pPr algn="l" rtl="0" eaLnBrk="0" fontAlgn="base" hangingPunct="0">
        <a:spcBef>
          <a:spcPct val="0"/>
        </a:spcBef>
        <a:spcAft>
          <a:spcPct val="0"/>
        </a:spcAft>
        <a:defRPr sz="1600">
          <a:solidFill>
            <a:schemeClr val="bg1"/>
          </a:solidFill>
          <a:latin typeface="Calibri" charset="0"/>
        </a:defRPr>
      </a:lvl3pPr>
      <a:lvl4pPr algn="l" rtl="0" eaLnBrk="0" fontAlgn="base" hangingPunct="0">
        <a:spcBef>
          <a:spcPct val="0"/>
        </a:spcBef>
        <a:spcAft>
          <a:spcPct val="0"/>
        </a:spcAft>
        <a:defRPr sz="1600">
          <a:solidFill>
            <a:schemeClr val="bg1"/>
          </a:solidFill>
          <a:latin typeface="Calibri" charset="0"/>
        </a:defRPr>
      </a:lvl4pPr>
      <a:lvl5pPr algn="l" rtl="0" eaLnBrk="0" fontAlgn="base" hangingPunct="0">
        <a:spcBef>
          <a:spcPct val="0"/>
        </a:spcBef>
        <a:spcAft>
          <a:spcPct val="0"/>
        </a:spcAft>
        <a:defRPr sz="1600">
          <a:solidFill>
            <a:schemeClr val="bg1"/>
          </a:solidFill>
          <a:latin typeface="Calibri" charset="0"/>
        </a:defRPr>
      </a:lvl5pPr>
      <a:lvl6pPr marL="457200" algn="l" rtl="0" fontAlgn="base">
        <a:spcBef>
          <a:spcPct val="0"/>
        </a:spcBef>
        <a:spcAft>
          <a:spcPct val="0"/>
        </a:spcAft>
        <a:defRPr sz="1600">
          <a:solidFill>
            <a:schemeClr val="bg1"/>
          </a:solidFill>
          <a:latin typeface="Calibri" charset="0"/>
        </a:defRPr>
      </a:lvl6pPr>
      <a:lvl7pPr marL="914400" algn="l" rtl="0" fontAlgn="base">
        <a:spcBef>
          <a:spcPct val="0"/>
        </a:spcBef>
        <a:spcAft>
          <a:spcPct val="0"/>
        </a:spcAft>
        <a:defRPr sz="1600">
          <a:solidFill>
            <a:schemeClr val="bg1"/>
          </a:solidFill>
          <a:latin typeface="Calibri" charset="0"/>
        </a:defRPr>
      </a:lvl7pPr>
      <a:lvl8pPr marL="1371600" algn="l" rtl="0" fontAlgn="base">
        <a:spcBef>
          <a:spcPct val="0"/>
        </a:spcBef>
        <a:spcAft>
          <a:spcPct val="0"/>
        </a:spcAft>
        <a:defRPr sz="1600">
          <a:solidFill>
            <a:schemeClr val="bg1"/>
          </a:solidFill>
          <a:latin typeface="Calibri" charset="0"/>
        </a:defRPr>
      </a:lvl8pPr>
      <a:lvl9pPr marL="1828800" algn="l" rtl="0" fontAlgn="base">
        <a:spcBef>
          <a:spcPct val="0"/>
        </a:spcBef>
        <a:spcAft>
          <a:spcPct val="0"/>
        </a:spcAft>
        <a:defRPr sz="1600">
          <a:solidFill>
            <a:schemeClr val="bg1"/>
          </a:solidFill>
          <a:latin typeface="Calibri"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bg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bg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bg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bg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bg1"/>
          </a:solidFill>
          <a:latin typeface="+mn-lt"/>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a:xfrm>
            <a:off x="1391476" y="2636912"/>
            <a:ext cx="8952995" cy="2088232"/>
          </a:xfrm>
        </p:spPr>
        <p:txBody>
          <a:bodyPr/>
          <a:lstStyle/>
          <a:p>
            <a:pPr algn="r"/>
            <a:r>
              <a:rPr lang="de-DE" dirty="0"/>
              <a:t>Gemeinsam unterwegs – </a:t>
            </a:r>
            <a:br>
              <a:rPr lang="de-DE" dirty="0"/>
            </a:br>
            <a:r>
              <a:rPr lang="de-DE" dirty="0"/>
              <a:t>mit Jesus in unserer Mitte</a:t>
            </a:r>
            <a:br>
              <a:rPr lang="de-DE" sz="3600" dirty="0"/>
            </a:br>
            <a:r>
              <a:rPr lang="de-DE" sz="3600" dirty="0"/>
              <a:t>Lukas 24,13-35</a:t>
            </a:r>
          </a:p>
        </p:txBody>
      </p:sp>
    </p:spTree>
    <p:extLst>
      <p:ext uri="{BB962C8B-B14F-4D97-AF65-F5344CB8AC3E}">
        <p14:creationId xmlns:p14="http://schemas.microsoft.com/office/powerpoint/2010/main" val="1635969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F8CBC-5D82-1093-7815-7CF395AD5C3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340E7B5-3826-9AD9-1D98-EA7F7C846623}"/>
              </a:ext>
            </a:extLst>
          </p:cNvPr>
          <p:cNvSpPr>
            <a:spLocks noGrp="1"/>
          </p:cNvSpPr>
          <p:nvPr>
            <p:ph type="title"/>
          </p:nvPr>
        </p:nvSpPr>
        <p:spPr>
          <a:xfrm>
            <a:off x="468312" y="1412776"/>
            <a:ext cx="8736971" cy="288032"/>
          </a:xfrm>
        </p:spPr>
        <p:txBody>
          <a:bodyPr/>
          <a:lstStyle/>
          <a:p>
            <a:r>
              <a:rPr lang="de-DE" dirty="0"/>
              <a:t>Gemeinsam unterwegs – mit Jesus in unserer Mitte            Lukas 24,13-35</a:t>
            </a:r>
          </a:p>
        </p:txBody>
      </p:sp>
      <p:sp>
        <p:nvSpPr>
          <p:cNvPr id="6" name="Inhaltsplatzhalter 2">
            <a:extLst>
              <a:ext uri="{FF2B5EF4-FFF2-40B4-BE49-F238E27FC236}">
                <a16:creationId xmlns:a16="http://schemas.microsoft.com/office/drawing/2014/main" id="{99F4EA47-1540-8BD8-B099-2CF8BA6F23ED}"/>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ED5D4102-5FE4-2865-266D-422E8C1470EA}"/>
              </a:ext>
            </a:extLst>
          </p:cNvPr>
          <p:cNvSpPr>
            <a:spLocks noChangeArrowheads="1"/>
          </p:cNvSpPr>
          <p:nvPr/>
        </p:nvSpPr>
        <p:spPr bwMode="auto">
          <a:xfrm>
            <a:off x="551384" y="1988841"/>
            <a:ext cx="112996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3200" b="1" dirty="0">
                <a:solidFill>
                  <a:schemeClr val="bg1"/>
                </a:solidFill>
              </a:rPr>
              <a:t>2. Jesus in der Mitte</a:t>
            </a:r>
          </a:p>
          <a:p>
            <a:endParaRPr lang="de-DE" sz="2800" baseline="30000" dirty="0">
              <a:solidFill>
                <a:schemeClr val="bg1"/>
              </a:solidFill>
            </a:endParaRPr>
          </a:p>
          <a:p>
            <a:pPr lvl="0"/>
            <a:r>
              <a:rPr lang="de-DE" sz="2800" dirty="0">
                <a:solidFill>
                  <a:schemeClr val="bg1"/>
                </a:solidFill>
              </a:rPr>
              <a:t>Gottes Rettung geschieht nicht durch Macht – sondern durch Hingabe</a:t>
            </a:r>
            <a:r>
              <a:rPr lang="de-DE" sz="2500" dirty="0">
                <a:solidFill>
                  <a:schemeClr val="bg1"/>
                </a:solidFill>
              </a:rPr>
              <a:t>.</a:t>
            </a:r>
          </a:p>
          <a:p>
            <a:pPr lvl="0"/>
            <a:endParaRPr lang="de-DE" sz="2500" dirty="0">
              <a:solidFill>
                <a:schemeClr val="bg1"/>
              </a:solidFill>
            </a:endParaRPr>
          </a:p>
        </p:txBody>
      </p:sp>
      <p:sp>
        <p:nvSpPr>
          <p:cNvPr id="7" name="Rectangle 3">
            <a:extLst>
              <a:ext uri="{FF2B5EF4-FFF2-40B4-BE49-F238E27FC236}">
                <a16:creationId xmlns:a16="http://schemas.microsoft.com/office/drawing/2014/main" id="{2A136E3A-868C-476C-BE88-4B612FCA2526}"/>
              </a:ext>
            </a:extLst>
          </p:cNvPr>
          <p:cNvSpPr>
            <a:spLocks noChangeArrowheads="1"/>
          </p:cNvSpPr>
          <p:nvPr/>
        </p:nvSpPr>
        <p:spPr bwMode="auto">
          <a:xfrm>
            <a:off x="0" y="43934"/>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4294096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AFF05-CF2A-ABD4-8A11-430B93007D0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0D37386-C58A-D4C1-7BED-329C31569428}"/>
              </a:ext>
            </a:extLst>
          </p:cNvPr>
          <p:cNvSpPr>
            <a:spLocks noGrp="1"/>
          </p:cNvSpPr>
          <p:nvPr>
            <p:ph type="title"/>
          </p:nvPr>
        </p:nvSpPr>
        <p:spPr>
          <a:xfrm>
            <a:off x="468312" y="1412776"/>
            <a:ext cx="8736971" cy="288032"/>
          </a:xfrm>
        </p:spPr>
        <p:txBody>
          <a:bodyPr/>
          <a:lstStyle/>
          <a:p>
            <a:r>
              <a:rPr lang="de-DE" dirty="0"/>
              <a:t>Gemeinsam unterwegs – mit Jesus in unserer Mitte            Lukas 24,13-35</a:t>
            </a:r>
          </a:p>
        </p:txBody>
      </p:sp>
      <p:sp>
        <p:nvSpPr>
          <p:cNvPr id="6" name="Inhaltsplatzhalter 2">
            <a:extLst>
              <a:ext uri="{FF2B5EF4-FFF2-40B4-BE49-F238E27FC236}">
                <a16:creationId xmlns:a16="http://schemas.microsoft.com/office/drawing/2014/main" id="{818266FE-F41B-A1BC-FEB1-CADC89B41365}"/>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9A7FB2AD-FC84-D159-5314-CFE892C4ACA3}"/>
              </a:ext>
            </a:extLst>
          </p:cNvPr>
          <p:cNvSpPr>
            <a:spLocks noChangeArrowheads="1"/>
          </p:cNvSpPr>
          <p:nvPr/>
        </p:nvSpPr>
        <p:spPr bwMode="auto">
          <a:xfrm>
            <a:off x="551384" y="1988841"/>
            <a:ext cx="112996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3200" dirty="0">
                <a:solidFill>
                  <a:schemeClr val="bg1"/>
                </a:solidFill>
              </a:rPr>
              <a:t>2. Jesus in der Mitte</a:t>
            </a:r>
          </a:p>
          <a:p>
            <a:endParaRPr lang="de-DE" sz="2800" baseline="30000" dirty="0">
              <a:solidFill>
                <a:schemeClr val="bg1"/>
              </a:solidFill>
            </a:endParaRPr>
          </a:p>
          <a:p>
            <a:pPr lvl="0"/>
            <a:r>
              <a:rPr lang="de-DE" sz="2800" dirty="0">
                <a:solidFill>
                  <a:schemeClr val="bg1"/>
                </a:solidFill>
              </a:rPr>
              <a:t>Gottes Rettung geschieht nicht durch Macht – sondern durch Hingabe.</a:t>
            </a:r>
          </a:p>
          <a:p>
            <a:pPr lvl="0"/>
            <a:endParaRPr lang="de-DE" sz="2800" dirty="0">
              <a:solidFill>
                <a:schemeClr val="bg1"/>
              </a:solidFill>
            </a:endParaRPr>
          </a:p>
          <a:p>
            <a:pPr lvl="0"/>
            <a:r>
              <a:rPr lang="de-DE" sz="2800" dirty="0">
                <a:solidFill>
                  <a:schemeClr val="bg1"/>
                </a:solidFill>
              </a:rPr>
              <a:t>	</a:t>
            </a:r>
            <a:r>
              <a:rPr lang="de-DE" sz="2800" b="1" dirty="0">
                <a:solidFill>
                  <a:srgbClr val="F7A600"/>
                </a:solidFill>
              </a:rPr>
              <a:t>Leiden → Tod → Herrlichkeit</a:t>
            </a:r>
          </a:p>
        </p:txBody>
      </p:sp>
      <p:sp>
        <p:nvSpPr>
          <p:cNvPr id="7" name="Rectangle 3">
            <a:extLst>
              <a:ext uri="{FF2B5EF4-FFF2-40B4-BE49-F238E27FC236}">
                <a16:creationId xmlns:a16="http://schemas.microsoft.com/office/drawing/2014/main" id="{13C8F727-CF3A-6823-20A4-06F63BBE41CB}"/>
              </a:ext>
            </a:extLst>
          </p:cNvPr>
          <p:cNvSpPr>
            <a:spLocks noChangeArrowheads="1"/>
          </p:cNvSpPr>
          <p:nvPr/>
        </p:nvSpPr>
        <p:spPr bwMode="auto">
          <a:xfrm>
            <a:off x="0" y="43934"/>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512244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6C594A-ECA1-4979-BDAF-C080AEB58B02}"/>
              </a:ext>
            </a:extLst>
          </p:cNvPr>
          <p:cNvSpPr>
            <a:spLocks noGrp="1"/>
          </p:cNvSpPr>
          <p:nvPr>
            <p:ph type="title"/>
          </p:nvPr>
        </p:nvSpPr>
        <p:spPr>
          <a:xfrm>
            <a:off x="468312" y="1412776"/>
            <a:ext cx="8736971" cy="288032"/>
          </a:xfrm>
        </p:spPr>
        <p:txBody>
          <a:bodyPr/>
          <a:lstStyle/>
          <a:p>
            <a:r>
              <a:rPr lang="de-DE" dirty="0"/>
              <a:t>Gemeinsam unterwegs – mit Jesus in unserer Mitte            Lukas 24,13-35</a:t>
            </a:r>
          </a:p>
        </p:txBody>
      </p:sp>
      <p:sp>
        <p:nvSpPr>
          <p:cNvPr id="6" name="Inhaltsplatzhalter 2">
            <a:extLst>
              <a:ext uri="{FF2B5EF4-FFF2-40B4-BE49-F238E27FC236}">
                <a16:creationId xmlns:a16="http://schemas.microsoft.com/office/drawing/2014/main" id="{1004A076-9FCD-A29C-AA31-F6C4A0C71B5C}"/>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81935477-25B9-F9B6-62C0-1841590FBCCE}"/>
              </a:ext>
            </a:extLst>
          </p:cNvPr>
          <p:cNvSpPr>
            <a:spLocks noChangeArrowheads="1"/>
          </p:cNvSpPr>
          <p:nvPr/>
        </p:nvSpPr>
        <p:spPr bwMode="auto">
          <a:xfrm>
            <a:off x="551384" y="1988841"/>
            <a:ext cx="112996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2800" b="1" dirty="0">
                <a:solidFill>
                  <a:schemeClr val="bg1"/>
                </a:solidFill>
              </a:rPr>
              <a:t>3. Gemeinsam unterwegs – mit Jesus in unserer Mitte</a:t>
            </a:r>
          </a:p>
          <a:p>
            <a:endParaRPr lang="de-DE" sz="2500" baseline="30000" dirty="0">
              <a:solidFill>
                <a:schemeClr val="bg1"/>
              </a:solidFill>
            </a:endParaRPr>
          </a:p>
          <a:p>
            <a:r>
              <a:rPr lang="de-DE" sz="2800" baseline="30000" dirty="0">
                <a:solidFill>
                  <a:schemeClr val="bg1"/>
                </a:solidFill>
              </a:rPr>
              <a:t>13</a:t>
            </a:r>
            <a:r>
              <a:rPr lang="de-DE" sz="2800" dirty="0">
                <a:solidFill>
                  <a:schemeClr val="bg1"/>
                </a:solidFill>
              </a:rPr>
              <a:t>Am selben Tag waren zwei Jünger unterwegs zu dem Dorf Emmaus. Es lag gut zehn Kilometer von Jerusalem entfernt.</a:t>
            </a:r>
            <a:r>
              <a:rPr lang="de-DE" sz="2800" baseline="30000" dirty="0">
                <a:solidFill>
                  <a:schemeClr val="bg1"/>
                </a:solidFill>
              </a:rPr>
              <a:t>14</a:t>
            </a:r>
            <a:r>
              <a:rPr lang="de-DE" sz="2800" dirty="0">
                <a:solidFill>
                  <a:schemeClr val="bg1"/>
                </a:solidFill>
              </a:rPr>
              <a:t>Sie unterhielten sich über alles, was sie in den letzten Tagen erlebt hatten.</a:t>
            </a:r>
            <a:r>
              <a:rPr lang="de-DE" sz="2800" baseline="30000" dirty="0">
                <a:solidFill>
                  <a:schemeClr val="bg1"/>
                </a:solidFill>
              </a:rPr>
              <a:t>15</a:t>
            </a:r>
            <a:r>
              <a:rPr lang="de-DE" sz="2800" dirty="0">
                <a:solidFill>
                  <a:schemeClr val="bg1"/>
                </a:solidFill>
              </a:rPr>
              <a:t>Während sie noch redeten und hin und her überlegten, kam Jesus selbst dazu und ging mit ihnen.</a:t>
            </a:r>
            <a:r>
              <a:rPr lang="de-DE" sz="2800" baseline="30000" dirty="0">
                <a:solidFill>
                  <a:schemeClr val="bg1"/>
                </a:solidFill>
              </a:rPr>
              <a:t>16</a:t>
            </a:r>
            <a:r>
              <a:rPr lang="de-DE" sz="2800" dirty="0">
                <a:solidFill>
                  <a:schemeClr val="bg1"/>
                </a:solidFill>
              </a:rPr>
              <a:t>Aber es war, als ob ihnen jemand die Augen zuhielt, und sie erkannten ihn nicht.</a:t>
            </a:r>
          </a:p>
        </p:txBody>
      </p:sp>
      <p:sp>
        <p:nvSpPr>
          <p:cNvPr id="7" name="Rectangle 3">
            <a:extLst>
              <a:ext uri="{FF2B5EF4-FFF2-40B4-BE49-F238E27FC236}">
                <a16:creationId xmlns:a16="http://schemas.microsoft.com/office/drawing/2014/main" id="{CF9C4F01-73F7-7B8E-A363-112622652B52}"/>
              </a:ext>
            </a:extLst>
          </p:cNvPr>
          <p:cNvSpPr>
            <a:spLocks noChangeArrowheads="1"/>
          </p:cNvSpPr>
          <p:nvPr/>
        </p:nvSpPr>
        <p:spPr bwMode="auto">
          <a:xfrm>
            <a:off x="0" y="43934"/>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3679878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602ED-3D9C-60FA-3A6A-59D4CA1D6F1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5F45222-53C3-F5E5-8E31-49E53F29B997}"/>
              </a:ext>
            </a:extLst>
          </p:cNvPr>
          <p:cNvSpPr>
            <a:spLocks noGrp="1"/>
          </p:cNvSpPr>
          <p:nvPr>
            <p:ph type="title"/>
          </p:nvPr>
        </p:nvSpPr>
        <p:spPr>
          <a:xfrm>
            <a:off x="468312" y="1412776"/>
            <a:ext cx="8736971" cy="288032"/>
          </a:xfrm>
        </p:spPr>
        <p:txBody>
          <a:bodyPr/>
          <a:lstStyle/>
          <a:p>
            <a:r>
              <a:rPr lang="de-DE" dirty="0"/>
              <a:t>Gemeinsam unterwegs – mit Jesus in unserer Mitte            Lukas 24,13-35</a:t>
            </a:r>
          </a:p>
        </p:txBody>
      </p:sp>
      <p:sp>
        <p:nvSpPr>
          <p:cNvPr id="6" name="Inhaltsplatzhalter 2">
            <a:extLst>
              <a:ext uri="{FF2B5EF4-FFF2-40B4-BE49-F238E27FC236}">
                <a16:creationId xmlns:a16="http://schemas.microsoft.com/office/drawing/2014/main" id="{6E535A0E-F9FF-D5B1-4922-21FAC2AF9F08}"/>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02BA412C-08AA-D074-41AE-23A830D5DACB}"/>
              </a:ext>
            </a:extLst>
          </p:cNvPr>
          <p:cNvSpPr>
            <a:spLocks noChangeArrowheads="1"/>
          </p:cNvSpPr>
          <p:nvPr/>
        </p:nvSpPr>
        <p:spPr bwMode="auto">
          <a:xfrm>
            <a:off x="551384" y="1988841"/>
            <a:ext cx="112996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2800" b="1" dirty="0">
                <a:solidFill>
                  <a:schemeClr val="bg1"/>
                </a:solidFill>
              </a:rPr>
              <a:t>3. Gemeinsam unterwegs – mit Jesus in unserer Mitte</a:t>
            </a:r>
          </a:p>
          <a:p>
            <a:endParaRPr lang="de-DE" sz="2500" baseline="30000"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lang="de-DE" sz="2400" b="1" dirty="0">
                <a:solidFill>
                  <a:srgbClr val="F7A600"/>
                </a:solidFill>
              </a:rPr>
              <a:t>»</a:t>
            </a:r>
            <a:r>
              <a:rPr lang="de-DE" sz="2800" b="1" dirty="0">
                <a:solidFill>
                  <a:srgbClr val="F7A600"/>
                </a:solidFill>
              </a:rPr>
              <a:t>Brannte unser Herz nicht vor Begeisterung, als er unterwegs mit uns redete und uns die Heilige Schrift erklärte?«</a:t>
            </a:r>
            <a:r>
              <a:rPr lang="de-DE" sz="2800" baseline="30000" dirty="0">
                <a:solidFill>
                  <a:schemeClr val="bg1"/>
                </a:solidFill>
              </a:rPr>
              <a:t>33</a:t>
            </a:r>
            <a:r>
              <a:rPr lang="de-DE" sz="2800" dirty="0">
                <a:solidFill>
                  <a:schemeClr val="bg1"/>
                </a:solidFill>
              </a:rPr>
              <a:t>Sofort brachen sie auf und liefen nach Jerusalem zurück. Dort fanden sie die elf Jünger beieinander, zusammen mit allen anderen, die zu ihnen gehörten.</a:t>
            </a:r>
            <a:r>
              <a:rPr lang="de-DE" sz="2800" baseline="30000" dirty="0">
                <a:solidFill>
                  <a:schemeClr val="bg1"/>
                </a:solidFill>
              </a:rPr>
              <a:t>34</a:t>
            </a:r>
            <a:r>
              <a:rPr lang="de-DE" sz="2800" dirty="0">
                <a:solidFill>
                  <a:schemeClr val="bg1"/>
                </a:solidFill>
              </a:rPr>
              <a:t>Die Jünger riefen ihnen zu: »Der Herr ist wirklich auferstanden! Er hat sich Simon gezeigt!«</a:t>
            </a:r>
            <a:r>
              <a:rPr lang="de-DE" sz="2800" baseline="30000" dirty="0">
                <a:solidFill>
                  <a:schemeClr val="bg1"/>
                </a:solidFill>
              </a:rPr>
              <a:t>35</a:t>
            </a:r>
            <a:r>
              <a:rPr lang="de-DE" sz="2800" dirty="0">
                <a:solidFill>
                  <a:schemeClr val="bg1"/>
                </a:solidFill>
              </a:rPr>
              <a:t>Da erzählten die beiden, was sie unterwegs erlebt hatten – und wie sie den Herrn erkannt hatten, als er das Brot in Stücke brach.</a:t>
            </a:r>
            <a:endParaRPr kumimoji="0" lang="de-DE" altLang="de-DE" sz="2800" b="0" i="0" u="none" strike="noStrike" cap="none" normalizeH="0" baseline="0" dirty="0">
              <a:ln>
                <a:noFill/>
              </a:ln>
              <a:solidFill>
                <a:schemeClr val="bg1"/>
              </a:solidFill>
              <a:effectLst/>
              <a:latin typeface="Arial" panose="020B0604020202020204" pitchFamily="34" charset="0"/>
            </a:endParaRPr>
          </a:p>
        </p:txBody>
      </p:sp>
      <p:sp>
        <p:nvSpPr>
          <p:cNvPr id="7" name="Rectangle 3">
            <a:extLst>
              <a:ext uri="{FF2B5EF4-FFF2-40B4-BE49-F238E27FC236}">
                <a16:creationId xmlns:a16="http://schemas.microsoft.com/office/drawing/2014/main" id="{8FCC7D8B-FA08-3C88-0B9E-F136AF2CD2C1}"/>
              </a:ext>
            </a:extLst>
          </p:cNvPr>
          <p:cNvSpPr>
            <a:spLocks noChangeArrowheads="1"/>
          </p:cNvSpPr>
          <p:nvPr/>
        </p:nvSpPr>
        <p:spPr bwMode="auto">
          <a:xfrm>
            <a:off x="0" y="43934"/>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2121649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DBEC0-1726-1E00-E8C9-F2BC3AC8CA9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F731BEA-D1CB-6875-A514-D31D209ECD27}"/>
              </a:ext>
            </a:extLst>
          </p:cNvPr>
          <p:cNvSpPr>
            <a:spLocks noGrp="1"/>
          </p:cNvSpPr>
          <p:nvPr>
            <p:ph type="title"/>
          </p:nvPr>
        </p:nvSpPr>
        <p:spPr>
          <a:xfrm>
            <a:off x="468312" y="1412776"/>
            <a:ext cx="8736971" cy="288032"/>
          </a:xfrm>
        </p:spPr>
        <p:txBody>
          <a:bodyPr/>
          <a:lstStyle/>
          <a:p>
            <a:r>
              <a:rPr lang="de-DE" dirty="0"/>
              <a:t>Gemeinsam unterwegs – mit Jesus in unserer Mitte            Lukas 24,13-35</a:t>
            </a:r>
          </a:p>
        </p:txBody>
      </p:sp>
      <p:sp>
        <p:nvSpPr>
          <p:cNvPr id="6" name="Inhaltsplatzhalter 2">
            <a:extLst>
              <a:ext uri="{FF2B5EF4-FFF2-40B4-BE49-F238E27FC236}">
                <a16:creationId xmlns:a16="http://schemas.microsoft.com/office/drawing/2014/main" id="{162E5BBC-2A6B-8920-4A5F-E5DDD5BF996A}"/>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FDA5FF38-632A-0939-4B23-E29D83204F3C}"/>
              </a:ext>
            </a:extLst>
          </p:cNvPr>
          <p:cNvSpPr>
            <a:spLocks noChangeArrowheads="1"/>
          </p:cNvSpPr>
          <p:nvPr/>
        </p:nvSpPr>
        <p:spPr bwMode="auto">
          <a:xfrm>
            <a:off x="551384" y="1988841"/>
            <a:ext cx="112996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2800" b="1" dirty="0">
                <a:solidFill>
                  <a:schemeClr val="bg1"/>
                </a:solidFill>
              </a:rPr>
              <a:t>3. Gemeinsam unterwegs – mit Jesus in unserer Mitte</a:t>
            </a:r>
          </a:p>
          <a:p>
            <a:endParaRPr lang="de-DE" sz="2500" baseline="30000" dirty="0">
              <a:solidFill>
                <a:schemeClr val="bg1"/>
              </a:solidFill>
            </a:endParaRPr>
          </a:p>
          <a:p>
            <a:pPr marL="0" marR="0" lvl="0" indent="0" algn="l" defTabSz="914400" rtl="0" eaLnBrk="0" fontAlgn="base" latinLnBrk="0" hangingPunct="0">
              <a:lnSpc>
                <a:spcPct val="100000"/>
              </a:lnSpc>
              <a:spcBef>
                <a:spcPct val="0"/>
              </a:spcBef>
              <a:spcAft>
                <a:spcPct val="0"/>
              </a:spcAft>
              <a:buClrTx/>
              <a:buSzTx/>
              <a:buFontTx/>
              <a:buNone/>
              <a:tabLst/>
            </a:pPr>
            <a:r>
              <a:rPr lang="de-DE" sz="2400" b="1" dirty="0">
                <a:solidFill>
                  <a:srgbClr val="F7A600"/>
                </a:solidFill>
              </a:rPr>
              <a:t>»</a:t>
            </a:r>
            <a:r>
              <a:rPr lang="de-DE" sz="2800" b="1" dirty="0">
                <a:solidFill>
                  <a:srgbClr val="F7A600"/>
                </a:solidFill>
              </a:rPr>
              <a:t>Brannte unser Herz nicht vor Begeisterung, als er unterwegs mit uns redete und uns die Heilige Schrift erklärte?«</a:t>
            </a:r>
            <a:r>
              <a:rPr lang="de-DE" sz="2800" baseline="30000" dirty="0">
                <a:solidFill>
                  <a:schemeClr val="bg1"/>
                </a:solidFill>
              </a:rPr>
              <a:t>33</a:t>
            </a:r>
            <a:r>
              <a:rPr lang="de-DE" sz="2800" dirty="0">
                <a:solidFill>
                  <a:schemeClr val="bg1"/>
                </a:solidFill>
              </a:rPr>
              <a:t>Sofort brachen sie auf und liefen nach Jerusalem zurück. Dort fanden sie die elf Jünger beieinander, zusammen mit allen anderen, die zu ihnen gehörten.</a:t>
            </a:r>
            <a:r>
              <a:rPr lang="de-DE" sz="2800" b="1" baseline="30000" dirty="0">
                <a:solidFill>
                  <a:srgbClr val="F7A600"/>
                </a:solidFill>
              </a:rPr>
              <a:t>34</a:t>
            </a:r>
            <a:r>
              <a:rPr lang="de-DE" sz="2800" b="1" dirty="0">
                <a:solidFill>
                  <a:srgbClr val="F7A600"/>
                </a:solidFill>
              </a:rPr>
              <a:t>Die Jünger riefen ihnen zu: »Der Herr ist wirklich auferstanden!</a:t>
            </a:r>
            <a:r>
              <a:rPr lang="de-DE" sz="2800" dirty="0">
                <a:solidFill>
                  <a:schemeClr val="bg1"/>
                </a:solidFill>
              </a:rPr>
              <a:t> Er hat sich Simon gezeigt!«</a:t>
            </a:r>
            <a:r>
              <a:rPr lang="de-DE" sz="2800" baseline="30000" dirty="0">
                <a:solidFill>
                  <a:schemeClr val="bg1"/>
                </a:solidFill>
              </a:rPr>
              <a:t>35</a:t>
            </a:r>
            <a:r>
              <a:rPr lang="de-DE" sz="2800" dirty="0">
                <a:solidFill>
                  <a:schemeClr val="bg1"/>
                </a:solidFill>
              </a:rPr>
              <a:t>Da erzählten die beiden, was sie unterwegs erlebt hatten – und wie sie den Herrn erkannt hatten, als er das Brot in Stücke brach.</a:t>
            </a:r>
            <a:endParaRPr kumimoji="0" lang="de-DE" altLang="de-DE" sz="2800" b="0" i="0" u="none" strike="noStrike" cap="none" normalizeH="0" baseline="0" dirty="0">
              <a:ln>
                <a:noFill/>
              </a:ln>
              <a:solidFill>
                <a:schemeClr val="bg1"/>
              </a:solidFill>
              <a:effectLst/>
              <a:latin typeface="Arial" panose="020B0604020202020204" pitchFamily="34" charset="0"/>
            </a:endParaRPr>
          </a:p>
        </p:txBody>
      </p:sp>
      <p:sp>
        <p:nvSpPr>
          <p:cNvPr id="7" name="Rectangle 3">
            <a:extLst>
              <a:ext uri="{FF2B5EF4-FFF2-40B4-BE49-F238E27FC236}">
                <a16:creationId xmlns:a16="http://schemas.microsoft.com/office/drawing/2014/main" id="{D4F4BAF3-302E-505B-E5F0-5745DBD69CE3}"/>
              </a:ext>
            </a:extLst>
          </p:cNvPr>
          <p:cNvSpPr>
            <a:spLocks noChangeArrowheads="1"/>
          </p:cNvSpPr>
          <p:nvPr/>
        </p:nvSpPr>
        <p:spPr bwMode="auto">
          <a:xfrm>
            <a:off x="0" y="43934"/>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3639061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6C594A-ECA1-4979-BDAF-C080AEB58B02}"/>
              </a:ext>
            </a:extLst>
          </p:cNvPr>
          <p:cNvSpPr>
            <a:spLocks noGrp="1"/>
          </p:cNvSpPr>
          <p:nvPr>
            <p:ph type="title"/>
          </p:nvPr>
        </p:nvSpPr>
        <p:spPr>
          <a:xfrm>
            <a:off x="468312" y="1412776"/>
            <a:ext cx="8736971" cy="288032"/>
          </a:xfrm>
        </p:spPr>
        <p:txBody>
          <a:bodyPr/>
          <a:lstStyle/>
          <a:p>
            <a:r>
              <a:rPr lang="de-DE" dirty="0"/>
              <a:t>Gemeinsam unterwegs – mit Jesus in unserer Mitte        </a:t>
            </a:r>
            <a:r>
              <a:rPr lang="de-DE" sz="2000" dirty="0"/>
              <a:t>Lukas 24,13-35</a:t>
            </a:r>
            <a:endParaRPr lang="de-DE" dirty="0"/>
          </a:p>
        </p:txBody>
      </p:sp>
      <p:sp>
        <p:nvSpPr>
          <p:cNvPr id="6" name="Inhaltsplatzhalter 2">
            <a:extLst>
              <a:ext uri="{FF2B5EF4-FFF2-40B4-BE49-F238E27FC236}">
                <a16:creationId xmlns:a16="http://schemas.microsoft.com/office/drawing/2014/main" id="{1004A076-9FCD-A29C-AA31-F6C4A0C71B5C}"/>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81935477-25B9-F9B6-62C0-1841590FBCCE}"/>
              </a:ext>
            </a:extLst>
          </p:cNvPr>
          <p:cNvSpPr>
            <a:spLocks noChangeArrowheads="1"/>
          </p:cNvSpPr>
          <p:nvPr/>
        </p:nvSpPr>
        <p:spPr bwMode="auto">
          <a:xfrm>
            <a:off x="551384" y="1988841"/>
            <a:ext cx="112996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2500" baseline="30000" dirty="0">
                <a:solidFill>
                  <a:schemeClr val="bg1"/>
                </a:solidFill>
              </a:rPr>
              <a:t>13</a:t>
            </a:r>
            <a:r>
              <a:rPr lang="de-DE" sz="2500" dirty="0">
                <a:solidFill>
                  <a:schemeClr val="bg1"/>
                </a:solidFill>
              </a:rPr>
              <a:t>Am selben Tag waren zwei Jünger unterwegs zu dem Dorf Emmaus. Es lag gut zehn Kilometer von Jerusalem entfernt.</a:t>
            </a:r>
            <a:r>
              <a:rPr lang="de-DE" sz="2500" baseline="30000" dirty="0">
                <a:solidFill>
                  <a:schemeClr val="bg1"/>
                </a:solidFill>
              </a:rPr>
              <a:t>14</a:t>
            </a:r>
            <a:r>
              <a:rPr lang="de-DE" sz="2500" dirty="0">
                <a:solidFill>
                  <a:schemeClr val="bg1"/>
                </a:solidFill>
              </a:rPr>
              <a:t>Sie unterhielten sich über alles, was sie in den letzten Tagen erlebt hatten.</a:t>
            </a:r>
            <a:r>
              <a:rPr lang="de-DE" sz="2500" baseline="30000" dirty="0">
                <a:solidFill>
                  <a:schemeClr val="bg1"/>
                </a:solidFill>
              </a:rPr>
              <a:t>15</a:t>
            </a:r>
            <a:r>
              <a:rPr lang="de-DE" sz="2500" dirty="0">
                <a:solidFill>
                  <a:schemeClr val="bg1"/>
                </a:solidFill>
              </a:rPr>
              <a:t>Während sie noch redeten und hin und her überlegten, kam Jesus selbst dazu und ging mit ihnen.</a:t>
            </a:r>
            <a:r>
              <a:rPr lang="de-DE" sz="2500" baseline="30000" dirty="0">
                <a:solidFill>
                  <a:schemeClr val="bg1"/>
                </a:solidFill>
              </a:rPr>
              <a:t>16</a:t>
            </a:r>
            <a:r>
              <a:rPr lang="de-DE" sz="2500" dirty="0">
                <a:solidFill>
                  <a:schemeClr val="bg1"/>
                </a:solidFill>
              </a:rPr>
              <a:t>Aber es war, als ob ihnen jemand die Augen zuhielt, und sie erkannten ihn nicht.</a:t>
            </a:r>
          </a:p>
          <a:p>
            <a:r>
              <a:rPr lang="de-DE" sz="2500" baseline="30000" dirty="0">
                <a:solidFill>
                  <a:schemeClr val="bg1"/>
                </a:solidFill>
              </a:rPr>
              <a:t>17</a:t>
            </a:r>
            <a:r>
              <a:rPr lang="de-DE" sz="2500" dirty="0">
                <a:solidFill>
                  <a:schemeClr val="bg1"/>
                </a:solidFill>
              </a:rPr>
              <a:t>Er fragte sie: »Worüber unterhaltet ihr euch auf eurem Weg?« Da blieben sie traurig stehen.</a:t>
            </a:r>
            <a:r>
              <a:rPr lang="de-DE" sz="2500" baseline="30000" dirty="0">
                <a:solidFill>
                  <a:schemeClr val="bg1"/>
                </a:solidFill>
              </a:rPr>
              <a:t>18</a:t>
            </a:r>
            <a:r>
              <a:rPr lang="de-DE" sz="2500" dirty="0">
                <a:solidFill>
                  <a:schemeClr val="bg1"/>
                </a:solidFill>
              </a:rPr>
              <a:t>Einer von ihnen – er hieß </a:t>
            </a:r>
            <a:r>
              <a:rPr lang="de-DE" sz="2500" dirty="0" err="1">
                <a:solidFill>
                  <a:schemeClr val="bg1"/>
                </a:solidFill>
              </a:rPr>
              <a:t>Kleopas</a:t>
            </a:r>
            <a:r>
              <a:rPr lang="de-DE" sz="2500" dirty="0">
                <a:solidFill>
                  <a:schemeClr val="bg1"/>
                </a:solidFill>
              </a:rPr>
              <a:t> – antwortete: »Du bist wohl der Einzige in Jerusalem, der nicht weiß, was dort in diesen Tagen passiert ist?«</a:t>
            </a:r>
            <a:r>
              <a:rPr lang="de-DE" sz="2500" baseline="30000" dirty="0">
                <a:solidFill>
                  <a:schemeClr val="bg1"/>
                </a:solidFill>
              </a:rPr>
              <a:t>19</a:t>
            </a:r>
            <a:r>
              <a:rPr lang="de-DE" sz="2500" dirty="0">
                <a:solidFill>
                  <a:schemeClr val="bg1"/>
                </a:solidFill>
              </a:rPr>
              <a:t>Jesus fragte sie: »Was denn?« Sie sagten zu ihm: »Das mit Jesus aus </a:t>
            </a:r>
            <a:r>
              <a:rPr lang="de-DE" sz="2500" dirty="0" err="1">
                <a:solidFill>
                  <a:schemeClr val="bg1"/>
                </a:solidFill>
              </a:rPr>
              <a:t>Nazaret</a:t>
            </a:r>
            <a:r>
              <a:rPr lang="de-DE" sz="2500" dirty="0">
                <a:solidFill>
                  <a:schemeClr val="bg1"/>
                </a:solidFill>
              </a:rPr>
              <a:t>! Er war ein großer Prophet. Das hat er durch sein Wirken und seine Worte vor Gott und dem ganzen Volk gezeigt.</a:t>
            </a:r>
            <a:r>
              <a:rPr lang="de-DE" sz="2500" baseline="30000" dirty="0">
                <a:solidFill>
                  <a:schemeClr val="bg1"/>
                </a:solidFill>
              </a:rPr>
              <a:t>20</a:t>
            </a:r>
            <a:r>
              <a:rPr lang="de-DE" sz="2500" dirty="0">
                <a:solidFill>
                  <a:schemeClr val="bg1"/>
                </a:solidFill>
              </a:rPr>
              <a:t>Unsere führenden Priester und die anderen Mitglieder des jüdischen</a:t>
            </a:r>
          </a:p>
        </p:txBody>
      </p:sp>
    </p:spTree>
    <p:extLst>
      <p:ext uri="{BB962C8B-B14F-4D97-AF65-F5344CB8AC3E}">
        <p14:creationId xmlns:p14="http://schemas.microsoft.com/office/powerpoint/2010/main" val="21094100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6C594A-ECA1-4979-BDAF-C080AEB58B02}"/>
              </a:ext>
            </a:extLst>
          </p:cNvPr>
          <p:cNvSpPr>
            <a:spLocks noGrp="1"/>
          </p:cNvSpPr>
          <p:nvPr>
            <p:ph type="title"/>
          </p:nvPr>
        </p:nvSpPr>
        <p:spPr>
          <a:xfrm>
            <a:off x="468312" y="1412776"/>
            <a:ext cx="8736971" cy="288032"/>
          </a:xfrm>
        </p:spPr>
        <p:txBody>
          <a:bodyPr/>
          <a:lstStyle/>
          <a:p>
            <a:r>
              <a:rPr lang="de-DE" dirty="0"/>
              <a:t>Gemeinsam unterwegs – mit Jesus in unserer Mitte            </a:t>
            </a:r>
            <a:r>
              <a:rPr lang="de-DE" sz="2000" dirty="0"/>
              <a:t>Lukas 24,13-35</a:t>
            </a:r>
            <a:endParaRPr lang="de-DE" dirty="0"/>
          </a:p>
        </p:txBody>
      </p:sp>
      <p:sp>
        <p:nvSpPr>
          <p:cNvPr id="6" name="Inhaltsplatzhalter 2">
            <a:extLst>
              <a:ext uri="{FF2B5EF4-FFF2-40B4-BE49-F238E27FC236}">
                <a16:creationId xmlns:a16="http://schemas.microsoft.com/office/drawing/2014/main" id="{1004A076-9FCD-A29C-AA31-F6C4A0C71B5C}"/>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81935477-25B9-F9B6-62C0-1841590FBCCE}"/>
              </a:ext>
            </a:extLst>
          </p:cNvPr>
          <p:cNvSpPr>
            <a:spLocks noChangeArrowheads="1"/>
          </p:cNvSpPr>
          <p:nvPr/>
        </p:nvSpPr>
        <p:spPr bwMode="auto">
          <a:xfrm>
            <a:off x="551384" y="1988841"/>
            <a:ext cx="112996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2500" dirty="0">
                <a:solidFill>
                  <a:schemeClr val="bg1"/>
                </a:solidFill>
              </a:rPr>
              <a:t>Rates ließen ihn zum Tod verurteilen und kreuzigen.</a:t>
            </a:r>
            <a:r>
              <a:rPr lang="de-DE" sz="2500" baseline="30000" dirty="0">
                <a:solidFill>
                  <a:schemeClr val="bg1"/>
                </a:solidFill>
              </a:rPr>
              <a:t>21</a:t>
            </a:r>
            <a:r>
              <a:rPr lang="de-DE" sz="2500" dirty="0">
                <a:solidFill>
                  <a:schemeClr val="bg1"/>
                </a:solidFill>
              </a:rPr>
              <a:t>Wir hatten doch gehofft, dass er der erwartete Retter Israels ist. Aber nun ist es schon drei Tage her, seit das alles geschehen ist.</a:t>
            </a:r>
            <a:r>
              <a:rPr lang="de-DE" sz="2500" baseline="30000" dirty="0">
                <a:solidFill>
                  <a:schemeClr val="bg1"/>
                </a:solidFill>
              </a:rPr>
              <a:t>22</a:t>
            </a:r>
            <a:r>
              <a:rPr lang="de-DE" sz="2500" dirty="0">
                <a:solidFill>
                  <a:schemeClr val="bg1"/>
                </a:solidFill>
              </a:rPr>
              <a:t>Und dann haben uns einige Frauen, die zu uns gehören, in Aufregung versetzt: Sie waren frühmorgens am Grab.</a:t>
            </a:r>
            <a:r>
              <a:rPr lang="de-DE" sz="2500" baseline="30000" dirty="0">
                <a:solidFill>
                  <a:schemeClr val="bg1"/>
                </a:solidFill>
              </a:rPr>
              <a:t>23</a:t>
            </a:r>
            <a:r>
              <a:rPr lang="de-DE" sz="2500" dirty="0">
                <a:solidFill>
                  <a:schemeClr val="bg1"/>
                </a:solidFill>
              </a:rPr>
              <a:t>Aber sie konnten seinen Leichnam nicht finden. Sie kamen zurück und berichteten: ›Wir haben Engel gesehen. Die haben uns gesagt, dass Jesus lebt!‹</a:t>
            </a:r>
            <a:r>
              <a:rPr lang="de-DE" sz="2500" baseline="30000" dirty="0">
                <a:solidFill>
                  <a:schemeClr val="bg1"/>
                </a:solidFill>
              </a:rPr>
              <a:t>24</a:t>
            </a:r>
            <a:r>
              <a:rPr lang="de-DE" sz="2500" dirty="0">
                <a:solidFill>
                  <a:schemeClr val="bg1"/>
                </a:solidFill>
              </a:rPr>
              <a:t>Einige von uns sind sofort zum Grab gelaufen. Sie fanden alles so vor, wie die Frauen gesagt haben –aber Jesus selbst haben sie nicht gesehen.«</a:t>
            </a:r>
          </a:p>
          <a:p>
            <a:r>
              <a:rPr lang="de-DE" sz="2500" baseline="30000" dirty="0">
                <a:solidFill>
                  <a:schemeClr val="bg1"/>
                </a:solidFill>
              </a:rPr>
              <a:t>25</a:t>
            </a:r>
            <a:r>
              <a:rPr lang="de-DE" sz="2500" dirty="0">
                <a:solidFill>
                  <a:schemeClr val="bg1"/>
                </a:solidFill>
              </a:rPr>
              <a:t>Da sagte Jesus zu den beiden: »Warum seid ihr so begriffsstutzig? Warum fällt es euch so schwer zu glauben, was die Propheten gesagt haben?</a:t>
            </a:r>
            <a:r>
              <a:rPr lang="de-DE" sz="2500" baseline="30000" dirty="0">
                <a:solidFill>
                  <a:schemeClr val="bg1"/>
                </a:solidFill>
              </a:rPr>
              <a:t>26</a:t>
            </a:r>
            <a:r>
              <a:rPr lang="de-DE" sz="2500" dirty="0">
                <a:solidFill>
                  <a:schemeClr val="bg1"/>
                </a:solidFill>
              </a:rPr>
              <a:t>Musste der Christus das nicht alles erleiden, um in die Herrlichkeit seines Reiches zu gelangen?«</a:t>
            </a:r>
            <a:r>
              <a:rPr lang="de-DE" sz="2500" baseline="30000" dirty="0">
                <a:solidFill>
                  <a:schemeClr val="bg1"/>
                </a:solidFill>
              </a:rPr>
              <a:t>27</a:t>
            </a:r>
            <a:r>
              <a:rPr lang="de-DE" sz="2500" dirty="0">
                <a:solidFill>
                  <a:schemeClr val="bg1"/>
                </a:solidFill>
              </a:rPr>
              <a:t>Und Jesus erklärte ihnen, was in der Heiligen Schrift über ihn gesagt wurde –angefangen bei Mose bis hin zu allen Propheten.</a:t>
            </a:r>
          </a:p>
        </p:txBody>
      </p:sp>
    </p:spTree>
    <p:extLst>
      <p:ext uri="{BB962C8B-B14F-4D97-AF65-F5344CB8AC3E}">
        <p14:creationId xmlns:p14="http://schemas.microsoft.com/office/powerpoint/2010/main" val="3951348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6C594A-ECA1-4979-BDAF-C080AEB58B02}"/>
              </a:ext>
            </a:extLst>
          </p:cNvPr>
          <p:cNvSpPr>
            <a:spLocks noGrp="1"/>
          </p:cNvSpPr>
          <p:nvPr>
            <p:ph type="title"/>
          </p:nvPr>
        </p:nvSpPr>
        <p:spPr>
          <a:xfrm>
            <a:off x="468312" y="1412776"/>
            <a:ext cx="8736971" cy="288032"/>
          </a:xfrm>
        </p:spPr>
        <p:txBody>
          <a:bodyPr/>
          <a:lstStyle/>
          <a:p>
            <a:r>
              <a:rPr lang="de-DE" dirty="0"/>
              <a:t>Gemeinsam unterwegs – mit Jesus in unserer Mitte            Lukas 24,13-35</a:t>
            </a:r>
          </a:p>
        </p:txBody>
      </p:sp>
      <p:sp>
        <p:nvSpPr>
          <p:cNvPr id="6" name="Inhaltsplatzhalter 2">
            <a:extLst>
              <a:ext uri="{FF2B5EF4-FFF2-40B4-BE49-F238E27FC236}">
                <a16:creationId xmlns:a16="http://schemas.microsoft.com/office/drawing/2014/main" id="{1004A076-9FCD-A29C-AA31-F6C4A0C71B5C}"/>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81935477-25B9-F9B6-62C0-1841590FBCCE}"/>
              </a:ext>
            </a:extLst>
          </p:cNvPr>
          <p:cNvSpPr>
            <a:spLocks noChangeArrowheads="1"/>
          </p:cNvSpPr>
          <p:nvPr/>
        </p:nvSpPr>
        <p:spPr bwMode="auto">
          <a:xfrm>
            <a:off x="551384" y="1988841"/>
            <a:ext cx="112996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2500" baseline="30000" dirty="0">
                <a:solidFill>
                  <a:schemeClr val="bg1"/>
                </a:solidFill>
              </a:rPr>
              <a:t>28</a:t>
            </a:r>
            <a:r>
              <a:rPr lang="de-DE" sz="2500" dirty="0">
                <a:solidFill>
                  <a:schemeClr val="bg1"/>
                </a:solidFill>
              </a:rPr>
              <a:t>So erreichten sie das Dorf, zu dem sie unterwegs waren. Jesus tat so, als wollte er weiterziehen.</a:t>
            </a:r>
            <a:r>
              <a:rPr lang="de-DE" sz="2500" baseline="30000" dirty="0">
                <a:solidFill>
                  <a:schemeClr val="bg1"/>
                </a:solidFill>
              </a:rPr>
              <a:t>29</a:t>
            </a:r>
            <a:r>
              <a:rPr lang="de-DE" sz="2500" dirty="0">
                <a:solidFill>
                  <a:schemeClr val="bg1"/>
                </a:solidFill>
              </a:rPr>
              <a:t>Da drängten sie ihn: »Bleib doch bei uns! Es ist fast Abend, und der Tag geht zu Ende!« Er ging mit ihnen ins Haus und blieb dort.</a:t>
            </a:r>
            <a:r>
              <a:rPr lang="de-DE" sz="2500" baseline="30000" dirty="0">
                <a:solidFill>
                  <a:schemeClr val="bg1"/>
                </a:solidFill>
              </a:rPr>
              <a:t>30</a:t>
            </a:r>
            <a:r>
              <a:rPr lang="de-DE" sz="2500" dirty="0">
                <a:solidFill>
                  <a:schemeClr val="bg1"/>
                </a:solidFill>
              </a:rPr>
              <a:t>Später ließ er sich mit ihnen zum Essen nieder. Er nahm das Brot, dankte Gott, brach das Brot in Stücke und gab es ihnen.</a:t>
            </a:r>
            <a:r>
              <a:rPr lang="de-DE" sz="2500" baseline="30000" dirty="0">
                <a:solidFill>
                  <a:schemeClr val="bg1"/>
                </a:solidFill>
              </a:rPr>
              <a:t>31</a:t>
            </a:r>
            <a:r>
              <a:rPr lang="de-DE" sz="2500" dirty="0">
                <a:solidFill>
                  <a:schemeClr val="bg1"/>
                </a:solidFill>
              </a:rPr>
              <a:t>Da fiel es ihnen wie Schuppen von den Augen, und sie erkannten ihn. Im selben Augenblick verschwand er vor ihnen. </a:t>
            </a:r>
            <a:r>
              <a:rPr lang="de-DE" sz="2500" baseline="30000" dirty="0">
                <a:solidFill>
                  <a:schemeClr val="bg1"/>
                </a:solidFill>
              </a:rPr>
              <a:t>32</a:t>
            </a:r>
            <a:r>
              <a:rPr lang="de-DE" sz="2500" dirty="0">
                <a:solidFill>
                  <a:schemeClr val="bg1"/>
                </a:solidFill>
              </a:rPr>
              <a:t>Sie sagten zueinander: »Brannte unser Herz nicht vor Begeisterung, als er unterwegs mit uns redete und uns die Heilige Schrift erklärte?«</a:t>
            </a:r>
            <a:r>
              <a:rPr lang="de-DE" sz="2500" baseline="30000" dirty="0">
                <a:solidFill>
                  <a:schemeClr val="bg1"/>
                </a:solidFill>
              </a:rPr>
              <a:t>33</a:t>
            </a:r>
            <a:r>
              <a:rPr lang="de-DE" sz="2500" dirty="0">
                <a:solidFill>
                  <a:schemeClr val="bg1"/>
                </a:solidFill>
              </a:rPr>
              <a:t>Sofort brachen sie auf und liefen nach Jerusalem zurück. Dort fanden sie die elf Jünger beieinander, zusammen mit allen anderen, die zu ihnen gehörten.</a:t>
            </a:r>
            <a:r>
              <a:rPr lang="de-DE" sz="2500" baseline="30000" dirty="0">
                <a:solidFill>
                  <a:schemeClr val="bg1"/>
                </a:solidFill>
              </a:rPr>
              <a:t>34</a:t>
            </a:r>
            <a:r>
              <a:rPr lang="de-DE" sz="2500" dirty="0">
                <a:solidFill>
                  <a:schemeClr val="bg1"/>
                </a:solidFill>
              </a:rPr>
              <a:t>Die Jünger riefen ihnen zu: »Der Herr ist wirklich auferstanden! Er hat sich Simon gezeigt!«</a:t>
            </a:r>
            <a:r>
              <a:rPr lang="de-DE" sz="2500" baseline="30000" dirty="0">
                <a:solidFill>
                  <a:schemeClr val="bg1"/>
                </a:solidFill>
              </a:rPr>
              <a:t>35</a:t>
            </a:r>
            <a:r>
              <a:rPr lang="de-DE" sz="2500" dirty="0">
                <a:solidFill>
                  <a:schemeClr val="bg1"/>
                </a:solidFill>
              </a:rPr>
              <a:t>Da erzählten die beiden, was sie unterwegs erlebt hatten –und wie sie den Herrn erkannt hatten, als er das Brot in Stücke brach.</a:t>
            </a:r>
          </a:p>
        </p:txBody>
      </p:sp>
    </p:spTree>
    <p:extLst>
      <p:ext uri="{BB962C8B-B14F-4D97-AF65-F5344CB8AC3E}">
        <p14:creationId xmlns:p14="http://schemas.microsoft.com/office/powerpoint/2010/main" val="2515384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82A63-7FE7-54E2-CB8C-E345805E97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682133B-F314-BD58-64BE-BBC08C2FD97B}"/>
              </a:ext>
            </a:extLst>
          </p:cNvPr>
          <p:cNvSpPr>
            <a:spLocks noGrp="1"/>
          </p:cNvSpPr>
          <p:nvPr>
            <p:ph type="title"/>
          </p:nvPr>
        </p:nvSpPr>
        <p:spPr>
          <a:xfrm>
            <a:off x="468312" y="1412776"/>
            <a:ext cx="8736971" cy="288032"/>
          </a:xfrm>
        </p:spPr>
        <p:txBody>
          <a:bodyPr/>
          <a:lstStyle/>
          <a:p>
            <a:r>
              <a:rPr lang="de-DE" dirty="0"/>
              <a:t>Gemeinsam unterwegs – mit Jesus in unserer Mitte            Lukas 24,13-35</a:t>
            </a:r>
          </a:p>
        </p:txBody>
      </p:sp>
      <p:sp>
        <p:nvSpPr>
          <p:cNvPr id="6" name="Inhaltsplatzhalter 2">
            <a:extLst>
              <a:ext uri="{FF2B5EF4-FFF2-40B4-BE49-F238E27FC236}">
                <a16:creationId xmlns:a16="http://schemas.microsoft.com/office/drawing/2014/main" id="{D4F7D5DE-9E33-62CD-2F01-188E20109926}"/>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DFC7B7A6-582D-368E-3FD1-8AFF7F22E8F7}"/>
              </a:ext>
            </a:extLst>
          </p:cNvPr>
          <p:cNvSpPr>
            <a:spLocks noChangeArrowheads="1"/>
          </p:cNvSpPr>
          <p:nvPr/>
        </p:nvSpPr>
        <p:spPr bwMode="auto">
          <a:xfrm>
            <a:off x="263352" y="1988841"/>
            <a:ext cx="1192864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2800" b="1" dirty="0">
                <a:solidFill>
                  <a:schemeClr val="bg1"/>
                </a:solidFill>
              </a:rPr>
              <a:t>1. Gemeinsam unterwegs</a:t>
            </a:r>
          </a:p>
          <a:p>
            <a:r>
              <a:rPr lang="de-DE" sz="2800" baseline="30000" dirty="0">
                <a:solidFill>
                  <a:schemeClr val="bg1"/>
                </a:solidFill>
              </a:rPr>
              <a:t>13</a:t>
            </a:r>
            <a:r>
              <a:rPr lang="de-DE" sz="2800" dirty="0">
                <a:solidFill>
                  <a:schemeClr val="bg1"/>
                </a:solidFill>
              </a:rPr>
              <a:t>Am selben Tag waren zwei Jünger unterwegs zu dem Dorf Emmaus. Es lag gut zehn Kilometer von Jerusalem entfernt.</a:t>
            </a:r>
            <a:r>
              <a:rPr lang="de-DE" sz="2800" b="1" baseline="30000" dirty="0">
                <a:solidFill>
                  <a:srgbClr val="F7A600"/>
                </a:solidFill>
              </a:rPr>
              <a:t>14</a:t>
            </a:r>
            <a:r>
              <a:rPr lang="de-DE" sz="2800" b="1" dirty="0">
                <a:solidFill>
                  <a:srgbClr val="F7A600"/>
                </a:solidFill>
              </a:rPr>
              <a:t>Sie unterhielten sich über alles, was sie in den letzten Tagen erlebt hatten.</a:t>
            </a:r>
            <a:r>
              <a:rPr lang="de-DE" sz="2800" b="1" baseline="30000" dirty="0">
                <a:solidFill>
                  <a:srgbClr val="F7A600"/>
                </a:solidFill>
              </a:rPr>
              <a:t>15</a:t>
            </a:r>
            <a:r>
              <a:rPr lang="de-DE" sz="2800" b="1" dirty="0">
                <a:solidFill>
                  <a:srgbClr val="F7A600"/>
                </a:solidFill>
              </a:rPr>
              <a:t>Während sie noch redeten und hin und her überlegten, kam Jesus selbst dazu und ging mit ihnen.</a:t>
            </a:r>
            <a:r>
              <a:rPr lang="de-DE" sz="2800" baseline="30000" dirty="0">
                <a:solidFill>
                  <a:schemeClr val="bg1"/>
                </a:solidFill>
              </a:rPr>
              <a:t>16</a:t>
            </a:r>
            <a:r>
              <a:rPr lang="de-DE" sz="2800" dirty="0">
                <a:solidFill>
                  <a:schemeClr val="bg1"/>
                </a:solidFill>
              </a:rPr>
              <a:t>Aber es war, als ob ihnen jemand die Augen zuhielt, und sie erkannten ihn nicht.</a:t>
            </a:r>
          </a:p>
          <a:p>
            <a:endParaRPr lang="de-DE" sz="2500" dirty="0">
              <a:solidFill>
                <a:schemeClr val="bg1"/>
              </a:solidFill>
            </a:endParaRPr>
          </a:p>
        </p:txBody>
      </p:sp>
    </p:spTree>
    <p:extLst>
      <p:ext uri="{BB962C8B-B14F-4D97-AF65-F5344CB8AC3E}">
        <p14:creationId xmlns:p14="http://schemas.microsoft.com/office/powerpoint/2010/main" val="2524555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6C594A-ECA1-4979-BDAF-C080AEB58B02}"/>
              </a:ext>
            </a:extLst>
          </p:cNvPr>
          <p:cNvSpPr>
            <a:spLocks noGrp="1"/>
          </p:cNvSpPr>
          <p:nvPr>
            <p:ph type="title"/>
          </p:nvPr>
        </p:nvSpPr>
        <p:spPr>
          <a:xfrm>
            <a:off x="468312" y="1412776"/>
            <a:ext cx="8736971" cy="288032"/>
          </a:xfrm>
        </p:spPr>
        <p:txBody>
          <a:bodyPr/>
          <a:lstStyle/>
          <a:p>
            <a:r>
              <a:rPr lang="de-DE" dirty="0"/>
              <a:t>Gemeinsam unterwegs – mit Jesus in unserer Mitte            Lukas 24,13-35</a:t>
            </a:r>
          </a:p>
        </p:txBody>
      </p:sp>
      <p:sp>
        <p:nvSpPr>
          <p:cNvPr id="6" name="Inhaltsplatzhalter 2">
            <a:extLst>
              <a:ext uri="{FF2B5EF4-FFF2-40B4-BE49-F238E27FC236}">
                <a16:creationId xmlns:a16="http://schemas.microsoft.com/office/drawing/2014/main" id="{1004A076-9FCD-A29C-AA31-F6C4A0C71B5C}"/>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81935477-25B9-F9B6-62C0-1841590FBCCE}"/>
              </a:ext>
            </a:extLst>
          </p:cNvPr>
          <p:cNvSpPr>
            <a:spLocks noChangeArrowheads="1"/>
          </p:cNvSpPr>
          <p:nvPr/>
        </p:nvSpPr>
        <p:spPr bwMode="auto">
          <a:xfrm>
            <a:off x="263352" y="1988841"/>
            <a:ext cx="1192864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2800" b="1" dirty="0">
                <a:solidFill>
                  <a:schemeClr val="bg1"/>
                </a:solidFill>
              </a:rPr>
              <a:t>1. Gemeinsam unterwegs</a:t>
            </a:r>
          </a:p>
          <a:p>
            <a:r>
              <a:rPr lang="de-DE" sz="2000" baseline="30000" dirty="0">
                <a:solidFill>
                  <a:schemeClr val="bg1"/>
                </a:solidFill>
              </a:rPr>
              <a:t>17</a:t>
            </a:r>
            <a:r>
              <a:rPr lang="de-DE" sz="2000" dirty="0">
                <a:solidFill>
                  <a:schemeClr val="bg1"/>
                </a:solidFill>
              </a:rPr>
              <a:t>E</a:t>
            </a:r>
            <a:r>
              <a:rPr lang="de-DE" sz="2400" dirty="0">
                <a:solidFill>
                  <a:schemeClr val="bg1"/>
                </a:solidFill>
              </a:rPr>
              <a:t>r fragte sie: »Worüber unterhaltet ihr euch auf eurem Weg?« </a:t>
            </a:r>
            <a:r>
              <a:rPr lang="de-DE" sz="2400" b="1" dirty="0">
                <a:solidFill>
                  <a:srgbClr val="F7A600"/>
                </a:solidFill>
              </a:rPr>
              <a:t>Da blieben sie traurig stehen.</a:t>
            </a:r>
            <a:r>
              <a:rPr lang="de-DE" sz="2400" baseline="30000" dirty="0">
                <a:solidFill>
                  <a:schemeClr val="bg1"/>
                </a:solidFill>
              </a:rPr>
              <a:t>18</a:t>
            </a:r>
            <a:r>
              <a:rPr lang="de-DE" sz="2400" dirty="0">
                <a:solidFill>
                  <a:schemeClr val="bg1"/>
                </a:solidFill>
              </a:rPr>
              <a:t>Einer von ihnen – er hieß Kleopas – antwortete: »Du bist wohl der Einzige in Jerusalem, der nicht weiß, was dort in diesen Tagen passiert ist?«</a:t>
            </a:r>
            <a:r>
              <a:rPr lang="de-DE" sz="2400" baseline="30000" dirty="0">
                <a:solidFill>
                  <a:schemeClr val="bg1"/>
                </a:solidFill>
              </a:rPr>
              <a:t>19</a:t>
            </a:r>
            <a:r>
              <a:rPr lang="de-DE" sz="2400" dirty="0">
                <a:solidFill>
                  <a:schemeClr val="bg1"/>
                </a:solidFill>
              </a:rPr>
              <a:t>Jesus fragte sie: »Was denn?« Sie sagten zu ihm: »Das mit Jesus aus Nazaret! </a:t>
            </a:r>
            <a:r>
              <a:rPr lang="de-DE" sz="2400" b="1" dirty="0">
                <a:solidFill>
                  <a:srgbClr val="F7A600"/>
                </a:solidFill>
              </a:rPr>
              <a:t>Er war ein großer Prophet. Das hat er durch sein Wirken und seine Worte vor Gott und dem ganzen Volk gezeigt.</a:t>
            </a:r>
            <a:r>
              <a:rPr lang="de-DE" sz="2400" baseline="30000" dirty="0">
                <a:solidFill>
                  <a:schemeClr val="bg1"/>
                </a:solidFill>
              </a:rPr>
              <a:t>20</a:t>
            </a:r>
            <a:r>
              <a:rPr lang="de-DE" sz="2400" dirty="0">
                <a:solidFill>
                  <a:schemeClr val="bg1"/>
                </a:solidFill>
              </a:rPr>
              <a:t>Unsere führenden Priester und die anderen Mitglieder des jüdischen Rates ließen ihn zum Tod verurteilen und kreuzigen.</a:t>
            </a:r>
            <a:r>
              <a:rPr lang="de-DE" sz="2400" b="1" baseline="30000" dirty="0">
                <a:solidFill>
                  <a:srgbClr val="F7A600"/>
                </a:solidFill>
              </a:rPr>
              <a:t>21</a:t>
            </a:r>
            <a:r>
              <a:rPr lang="de-DE" sz="2400" b="1" dirty="0">
                <a:solidFill>
                  <a:srgbClr val="F7A600"/>
                </a:solidFill>
              </a:rPr>
              <a:t>Wir hatten doch gehofft, dass er der erwartete Retter Israels ist. </a:t>
            </a:r>
            <a:r>
              <a:rPr lang="de-DE" sz="2400" dirty="0">
                <a:solidFill>
                  <a:schemeClr val="bg1"/>
                </a:solidFill>
              </a:rPr>
              <a:t>Aber nun ist es schon drei Tage her, seit das alles geschehen ist.</a:t>
            </a:r>
            <a:r>
              <a:rPr lang="de-DE" sz="2400" baseline="30000" dirty="0">
                <a:solidFill>
                  <a:schemeClr val="bg1"/>
                </a:solidFill>
              </a:rPr>
              <a:t>22</a:t>
            </a:r>
            <a:r>
              <a:rPr lang="de-DE" sz="2400" dirty="0">
                <a:solidFill>
                  <a:schemeClr val="bg1"/>
                </a:solidFill>
              </a:rPr>
              <a:t>Und dann haben uns einige Frauen, die zu uns gehören, in Aufregung versetzt: Sie waren frühmorgens am Grab.</a:t>
            </a:r>
            <a:r>
              <a:rPr lang="de-DE" sz="2400" baseline="30000" dirty="0">
                <a:solidFill>
                  <a:schemeClr val="bg1"/>
                </a:solidFill>
              </a:rPr>
              <a:t>23</a:t>
            </a:r>
            <a:r>
              <a:rPr lang="de-DE" sz="2400" dirty="0">
                <a:solidFill>
                  <a:schemeClr val="bg1"/>
                </a:solidFill>
              </a:rPr>
              <a:t>Aber sie konnten seinen Leichnam nicht finden. Sie kamen zurück und berichteten: ›Wir haben Engel gesehen. Die haben uns gesagt, dass Jesus lebt!‹</a:t>
            </a:r>
            <a:r>
              <a:rPr lang="de-DE" sz="2400" baseline="30000" dirty="0">
                <a:solidFill>
                  <a:schemeClr val="bg1"/>
                </a:solidFill>
              </a:rPr>
              <a:t>24</a:t>
            </a:r>
            <a:r>
              <a:rPr lang="de-DE" sz="2400" dirty="0">
                <a:solidFill>
                  <a:schemeClr val="bg1"/>
                </a:solidFill>
              </a:rPr>
              <a:t>Einige von uns sind sofort zum Grab gelaufen. Sie fanden alles so vor, wie die Frauen gesagt haben – </a:t>
            </a:r>
            <a:r>
              <a:rPr lang="de-DE" sz="2400" b="1" dirty="0">
                <a:solidFill>
                  <a:srgbClr val="F7A600"/>
                </a:solidFill>
              </a:rPr>
              <a:t>aber Jesus selbst haben sie nicht gesehen</a:t>
            </a:r>
            <a:r>
              <a:rPr lang="de-DE" sz="2400" dirty="0">
                <a:solidFill>
                  <a:schemeClr val="bg1"/>
                </a:solidFill>
              </a:rPr>
              <a:t>.«</a:t>
            </a:r>
          </a:p>
          <a:p>
            <a:endParaRPr lang="de-DE" sz="2500" dirty="0">
              <a:solidFill>
                <a:schemeClr val="bg1"/>
              </a:solidFill>
            </a:endParaRPr>
          </a:p>
        </p:txBody>
      </p:sp>
    </p:spTree>
    <p:extLst>
      <p:ext uri="{BB962C8B-B14F-4D97-AF65-F5344CB8AC3E}">
        <p14:creationId xmlns:p14="http://schemas.microsoft.com/office/powerpoint/2010/main" val="950108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6C594A-ECA1-4979-BDAF-C080AEB58B02}"/>
              </a:ext>
            </a:extLst>
          </p:cNvPr>
          <p:cNvSpPr>
            <a:spLocks noGrp="1"/>
          </p:cNvSpPr>
          <p:nvPr>
            <p:ph type="title"/>
          </p:nvPr>
        </p:nvSpPr>
        <p:spPr>
          <a:xfrm>
            <a:off x="468312" y="1412776"/>
            <a:ext cx="8736971" cy="288032"/>
          </a:xfrm>
        </p:spPr>
        <p:txBody>
          <a:bodyPr/>
          <a:lstStyle/>
          <a:p>
            <a:r>
              <a:rPr lang="de-DE" dirty="0"/>
              <a:t>Gemeinsam unterwegs – mit Jesus in unserer Mitte            Lukas 24,13-35</a:t>
            </a:r>
          </a:p>
        </p:txBody>
      </p:sp>
      <p:sp>
        <p:nvSpPr>
          <p:cNvPr id="6" name="Inhaltsplatzhalter 2">
            <a:extLst>
              <a:ext uri="{FF2B5EF4-FFF2-40B4-BE49-F238E27FC236}">
                <a16:creationId xmlns:a16="http://schemas.microsoft.com/office/drawing/2014/main" id="{1004A076-9FCD-A29C-AA31-F6C4A0C71B5C}"/>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81935477-25B9-F9B6-62C0-1841590FBCCE}"/>
              </a:ext>
            </a:extLst>
          </p:cNvPr>
          <p:cNvSpPr>
            <a:spLocks noChangeArrowheads="1"/>
          </p:cNvSpPr>
          <p:nvPr/>
        </p:nvSpPr>
        <p:spPr bwMode="auto">
          <a:xfrm>
            <a:off x="551384" y="1988841"/>
            <a:ext cx="112996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2800" b="1" dirty="0">
                <a:solidFill>
                  <a:schemeClr val="bg1"/>
                </a:solidFill>
              </a:rPr>
              <a:t>2. Jesus in der Mitte</a:t>
            </a:r>
          </a:p>
          <a:p>
            <a:endParaRPr lang="de-DE" sz="2500" baseline="30000" dirty="0">
              <a:solidFill>
                <a:schemeClr val="bg1"/>
              </a:solidFill>
            </a:endParaRPr>
          </a:p>
          <a:p>
            <a:r>
              <a:rPr lang="de-DE" sz="2800" baseline="30000" dirty="0">
                <a:solidFill>
                  <a:schemeClr val="bg1"/>
                </a:solidFill>
              </a:rPr>
              <a:t>25</a:t>
            </a:r>
            <a:r>
              <a:rPr lang="de-DE" sz="2800" dirty="0">
                <a:solidFill>
                  <a:schemeClr val="bg1"/>
                </a:solidFill>
              </a:rPr>
              <a:t>Da sagte Jesus zu den beiden: »Warum seid ihr so begriffsstutzig? Warum fällt es euch so schwer zu glauben, was die Propheten gesagt haben? </a:t>
            </a:r>
            <a:r>
              <a:rPr lang="de-DE" sz="2800" baseline="30000" dirty="0">
                <a:solidFill>
                  <a:schemeClr val="bg1"/>
                </a:solidFill>
              </a:rPr>
              <a:t>26</a:t>
            </a:r>
            <a:r>
              <a:rPr lang="de-DE" sz="2800" dirty="0">
                <a:solidFill>
                  <a:schemeClr val="bg1"/>
                </a:solidFill>
              </a:rPr>
              <a:t>Musste der Christus das nicht alles erleiden, um in die Herrlichkeit seines Reiches zu gelangen?« </a:t>
            </a:r>
            <a:r>
              <a:rPr lang="de-DE" sz="2800" b="1" baseline="30000" dirty="0">
                <a:solidFill>
                  <a:srgbClr val="F7A600"/>
                </a:solidFill>
              </a:rPr>
              <a:t>27</a:t>
            </a:r>
            <a:r>
              <a:rPr lang="de-DE" sz="2800" b="1" dirty="0">
                <a:solidFill>
                  <a:srgbClr val="F7A600"/>
                </a:solidFill>
              </a:rPr>
              <a:t>Und Jesus erklärte ihnen, was in der Heiligen Schrift über ihn gesagt wurde – angefangen bei Mose bis hin zu allen Propheten.</a:t>
            </a:r>
          </a:p>
          <a:p>
            <a:endParaRPr lang="de-DE" sz="2500" dirty="0">
              <a:solidFill>
                <a:schemeClr val="bg1"/>
              </a:solidFill>
            </a:endParaRPr>
          </a:p>
        </p:txBody>
      </p:sp>
    </p:spTree>
    <p:extLst>
      <p:ext uri="{BB962C8B-B14F-4D97-AF65-F5344CB8AC3E}">
        <p14:creationId xmlns:p14="http://schemas.microsoft.com/office/powerpoint/2010/main" val="1142908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6C594A-ECA1-4979-BDAF-C080AEB58B02}"/>
              </a:ext>
            </a:extLst>
          </p:cNvPr>
          <p:cNvSpPr>
            <a:spLocks noGrp="1"/>
          </p:cNvSpPr>
          <p:nvPr>
            <p:ph type="title"/>
          </p:nvPr>
        </p:nvSpPr>
        <p:spPr>
          <a:xfrm>
            <a:off x="468312" y="1412776"/>
            <a:ext cx="8736971" cy="288032"/>
          </a:xfrm>
        </p:spPr>
        <p:txBody>
          <a:bodyPr/>
          <a:lstStyle/>
          <a:p>
            <a:r>
              <a:rPr lang="de-DE" dirty="0"/>
              <a:t>Gemeinsam unterwegs – mit Jesus in unserer Mitte            Lukas 24,13-35</a:t>
            </a:r>
          </a:p>
        </p:txBody>
      </p:sp>
      <p:sp>
        <p:nvSpPr>
          <p:cNvPr id="6" name="Inhaltsplatzhalter 2">
            <a:extLst>
              <a:ext uri="{FF2B5EF4-FFF2-40B4-BE49-F238E27FC236}">
                <a16:creationId xmlns:a16="http://schemas.microsoft.com/office/drawing/2014/main" id="{1004A076-9FCD-A29C-AA31-F6C4A0C71B5C}"/>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81935477-25B9-F9B6-62C0-1841590FBCCE}"/>
              </a:ext>
            </a:extLst>
          </p:cNvPr>
          <p:cNvSpPr>
            <a:spLocks noChangeArrowheads="1"/>
          </p:cNvSpPr>
          <p:nvPr/>
        </p:nvSpPr>
        <p:spPr bwMode="auto">
          <a:xfrm>
            <a:off x="551384" y="1988841"/>
            <a:ext cx="112996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2800" b="1" dirty="0">
                <a:solidFill>
                  <a:schemeClr val="bg1"/>
                </a:solidFill>
              </a:rPr>
              <a:t>2. Jesus in der Mitte</a:t>
            </a:r>
          </a:p>
          <a:p>
            <a:endParaRPr lang="de-DE" sz="2500" baseline="30000" dirty="0">
              <a:solidFill>
                <a:schemeClr val="bg1"/>
              </a:solidFill>
            </a:endParaRP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1. Mose 3,15 – „… er wird dir den Kopf zertreten, und du wirst ihn in die Ferse stechen.“ </a:t>
            </a: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1. Mose 22,1–14 – Isaak – Abraham, der bereit war seinen einzigen Sohn herzugeben</a:t>
            </a: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2. Mose 12 – Passalamm: Rettung durch Blut - „Christus, unser Passalamm, ist geopfert“ (1. Kor 5,7)</a:t>
            </a: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2. Mose 24,8 – Bundesschluss </a:t>
            </a:r>
            <a:r>
              <a:rPr lang="de-DE" altLang="de-DE" sz="2400" dirty="0">
                <a:solidFill>
                  <a:schemeClr val="bg1"/>
                </a:solidFill>
                <a:latin typeface="Arial" panose="020B0604020202020204" pitchFamily="34" charset="0"/>
              </a:rPr>
              <a:t>am Sinai - </a:t>
            </a:r>
            <a:r>
              <a:rPr kumimoji="0" lang="de-DE" altLang="de-DE" sz="2400" b="0" i="0" u="none" strike="noStrike" cap="none" normalizeH="0" baseline="0" dirty="0">
                <a:ln>
                  <a:noFill/>
                </a:ln>
                <a:solidFill>
                  <a:schemeClr val="bg1"/>
                </a:solidFill>
                <a:effectLst/>
                <a:latin typeface="Arial" panose="020B0604020202020204" pitchFamily="34" charset="0"/>
              </a:rPr>
              <a:t>Bund wird durch Blut besiegelt</a:t>
            </a: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4. Mose 21,4–9 – E</a:t>
            </a:r>
            <a:r>
              <a:rPr lang="de-DE" altLang="de-DE" sz="2400" dirty="0">
                <a:solidFill>
                  <a:schemeClr val="bg1"/>
                </a:solidFill>
                <a:latin typeface="Arial" panose="020B0604020202020204" pitchFamily="34" charset="0"/>
              </a:rPr>
              <a:t>herne Schlange: </a:t>
            </a:r>
            <a:r>
              <a:rPr kumimoji="0" lang="de-DE" altLang="de-DE" sz="2400" b="0" i="0" u="none" strike="noStrike" cap="none" normalizeH="0" baseline="0" dirty="0">
                <a:ln>
                  <a:noFill/>
                </a:ln>
                <a:solidFill>
                  <a:schemeClr val="bg1"/>
                </a:solidFill>
                <a:effectLst/>
                <a:latin typeface="Arial" panose="020B0604020202020204" pitchFamily="34" charset="0"/>
              </a:rPr>
              <a:t>Rettung durch den erhöhten Leidenden (Joh 3,14)</a:t>
            </a: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5. Mose 18,15 – Der angekündigte Prophet wie Mose</a:t>
            </a:r>
            <a:endParaRPr lang="de-DE" sz="2500" dirty="0">
              <a:solidFill>
                <a:schemeClr val="bg1"/>
              </a:solidFill>
            </a:endParaRPr>
          </a:p>
        </p:txBody>
      </p:sp>
      <p:sp>
        <p:nvSpPr>
          <p:cNvPr id="7" name="Rectangle 3">
            <a:extLst>
              <a:ext uri="{FF2B5EF4-FFF2-40B4-BE49-F238E27FC236}">
                <a16:creationId xmlns:a16="http://schemas.microsoft.com/office/drawing/2014/main" id="{CF9C4F01-73F7-7B8E-A363-112622652B52}"/>
              </a:ext>
            </a:extLst>
          </p:cNvPr>
          <p:cNvSpPr>
            <a:spLocks noChangeArrowheads="1"/>
          </p:cNvSpPr>
          <p:nvPr/>
        </p:nvSpPr>
        <p:spPr bwMode="auto">
          <a:xfrm>
            <a:off x="0" y="43934"/>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666625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D0039-4D19-4773-EEED-36537313EF9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041C05C-6DA0-A637-EDFB-5BC1A0AE3771}"/>
              </a:ext>
            </a:extLst>
          </p:cNvPr>
          <p:cNvSpPr>
            <a:spLocks noGrp="1"/>
          </p:cNvSpPr>
          <p:nvPr>
            <p:ph type="title"/>
          </p:nvPr>
        </p:nvSpPr>
        <p:spPr>
          <a:xfrm>
            <a:off x="468312" y="1412776"/>
            <a:ext cx="8736971" cy="288032"/>
          </a:xfrm>
        </p:spPr>
        <p:txBody>
          <a:bodyPr/>
          <a:lstStyle/>
          <a:p>
            <a:r>
              <a:rPr lang="de-DE" dirty="0"/>
              <a:t>Gemeinsam unterwegs – mit Jesus in unserer Mitte            Lukas 24,13-35</a:t>
            </a:r>
          </a:p>
        </p:txBody>
      </p:sp>
      <p:sp>
        <p:nvSpPr>
          <p:cNvPr id="6" name="Inhaltsplatzhalter 2">
            <a:extLst>
              <a:ext uri="{FF2B5EF4-FFF2-40B4-BE49-F238E27FC236}">
                <a16:creationId xmlns:a16="http://schemas.microsoft.com/office/drawing/2014/main" id="{A0FDD8CA-D9FC-9E49-C4F4-8732C318278C}"/>
              </a:ext>
            </a:extLst>
          </p:cNvPr>
          <p:cNvSpPr txBox="1">
            <a:spLocks/>
          </p:cNvSpPr>
          <p:nvPr/>
        </p:nvSpPr>
        <p:spPr>
          <a:xfrm>
            <a:off x="468312" y="2205038"/>
            <a:ext cx="8893075" cy="4319587"/>
          </a:xfrm>
          <a:prstGeom prst="rect">
            <a:avLst/>
          </a:prstGeom>
        </p:spPr>
        <p:txBody>
          <a:bodyPr>
            <a:normAutofit/>
          </a:bodyPr>
          <a:lstStyle>
            <a:lvl1pPr marL="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mn-ea"/>
                <a:cs typeface="+mn-cs"/>
              </a:defRPr>
            </a:lvl1pPr>
            <a:lvl2pPr marL="4572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2pPr>
            <a:lvl3pPr marL="9144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3pPr>
            <a:lvl4pPr marL="13716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4pPr>
            <a:lvl5pPr marL="1828800" indent="0" algn="l" rtl="0" eaLnBrk="0" fontAlgn="base" hangingPunct="0">
              <a:spcBef>
                <a:spcPct val="20000"/>
              </a:spcBef>
              <a:spcAft>
                <a:spcPct val="0"/>
              </a:spcAft>
              <a:buFont typeface="Arial" panose="020B0604020202020204" pitchFamily="34" charset="0"/>
              <a:buNone/>
              <a:defRPr sz="3200" kern="1200">
                <a:solidFill>
                  <a:schemeClr val="bg1"/>
                </a:solidFill>
                <a:latin typeface="Ubuntu" panose="020B0504030602030204" pitchFamily="34" charset="0"/>
                <a:ea typeface="ＭＳ Ｐゴシック"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de-DE" b="1" dirty="0"/>
          </a:p>
          <a:p>
            <a:pPr algn="ctr"/>
            <a:endParaRPr lang="de-DE" b="1" dirty="0"/>
          </a:p>
        </p:txBody>
      </p:sp>
      <p:sp>
        <p:nvSpPr>
          <p:cNvPr id="4" name="Rectangle 2">
            <a:extLst>
              <a:ext uri="{FF2B5EF4-FFF2-40B4-BE49-F238E27FC236}">
                <a16:creationId xmlns:a16="http://schemas.microsoft.com/office/drawing/2014/main" id="{680F3555-A4AD-D128-99FF-E17B0DB003E5}"/>
              </a:ext>
            </a:extLst>
          </p:cNvPr>
          <p:cNvSpPr>
            <a:spLocks noChangeArrowheads="1"/>
          </p:cNvSpPr>
          <p:nvPr/>
        </p:nvSpPr>
        <p:spPr bwMode="auto">
          <a:xfrm>
            <a:off x="551384" y="1988841"/>
            <a:ext cx="1129968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noAutofit/>
          </a:bodyPr>
          <a:lstStyle/>
          <a:p>
            <a:r>
              <a:rPr lang="de-DE" sz="2800" b="1" dirty="0">
                <a:solidFill>
                  <a:schemeClr val="bg1"/>
                </a:solidFill>
              </a:rPr>
              <a:t>2. Jesus in der Mitte</a:t>
            </a:r>
          </a:p>
          <a:p>
            <a:endParaRPr lang="de-DE" sz="2500" baseline="30000" dirty="0">
              <a:solidFill>
                <a:schemeClr val="bg1"/>
              </a:solidFill>
            </a:endParaRP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Psalm 22 – Leid des Gerechten, Durchbohrung, Verspottung.</a:t>
            </a: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Psalm 16,10 – Nicht dem Tod überlassen (Auferstehung)</a:t>
            </a: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Jesaja 52,13–53,12 – das leidende Gottesknecht-Kapitel.</a:t>
            </a: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Daniel 9,26 – „der Gesalbte wird ausgerottet werden“.</a:t>
            </a: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Sacharja 9,9 – Demütiger König kommt in Frieden</a:t>
            </a:r>
          </a:p>
          <a:p>
            <a:pPr marL="342900" lvl="0" indent="-342900">
              <a:buFont typeface="Arial" panose="020B0604020202020204" pitchFamily="34" charset="0"/>
              <a:buChar char="•"/>
            </a:pPr>
            <a:r>
              <a:rPr kumimoji="0" lang="de-DE" altLang="de-DE" sz="2400" b="0" i="0" u="none" strike="noStrike" cap="none" normalizeH="0" baseline="0" dirty="0">
                <a:ln>
                  <a:noFill/>
                </a:ln>
                <a:solidFill>
                  <a:schemeClr val="bg1"/>
                </a:solidFill>
                <a:effectLst/>
                <a:latin typeface="Arial" panose="020B0604020202020204" pitchFamily="34" charset="0"/>
              </a:rPr>
              <a:t>Sacharja 12,10 – „…sie werden auf ihn sehen, den sie durchbohrt haben.“</a:t>
            </a:r>
          </a:p>
          <a:p>
            <a:pPr marL="342900" lvl="0" indent="-342900">
              <a:buFont typeface="Arial" panose="020B0604020202020204" pitchFamily="34" charset="0"/>
              <a:buChar char="•"/>
            </a:pPr>
            <a:r>
              <a:rPr lang="de-DE" sz="2500" dirty="0">
                <a:solidFill>
                  <a:schemeClr val="bg1"/>
                </a:solidFill>
              </a:rPr>
              <a:t>Daniel 7,13–14 – Menschensohn: Herrschaft</a:t>
            </a:r>
          </a:p>
          <a:p>
            <a:pPr marL="342900" lvl="0" indent="-342900">
              <a:buFont typeface="Arial" panose="020B0604020202020204" pitchFamily="34" charset="0"/>
              <a:buChar char="•"/>
            </a:pPr>
            <a:r>
              <a:rPr lang="de-DE" sz="2500" dirty="0" err="1">
                <a:solidFill>
                  <a:schemeClr val="bg1"/>
                </a:solidFill>
              </a:rPr>
              <a:t>Mt</a:t>
            </a:r>
            <a:r>
              <a:rPr lang="de-DE" sz="2500" dirty="0">
                <a:solidFill>
                  <a:schemeClr val="bg1"/>
                </a:solidFill>
              </a:rPr>
              <a:t> 12,39–40: „…es wird ihm kein Zeichen gegeben werden als nur das Zeichen des Propheten Jona. Denn gleichwie Jona drei Tage und drei Nächte im Bauch des Riesenfisches war, so wird der Sohn des Menschen drei Tage und drei Nächte im Schoß der Erde sein.“ </a:t>
            </a:r>
          </a:p>
          <a:p>
            <a:pPr marL="342900" lvl="0" indent="-342900">
              <a:buFont typeface="Arial" panose="020B0604020202020204" pitchFamily="34" charset="0"/>
              <a:buChar char="•"/>
            </a:pPr>
            <a:endParaRPr lang="de-DE" sz="2500" dirty="0">
              <a:solidFill>
                <a:schemeClr val="bg1"/>
              </a:solidFill>
            </a:endParaRPr>
          </a:p>
        </p:txBody>
      </p:sp>
      <p:sp>
        <p:nvSpPr>
          <p:cNvPr id="7" name="Rectangle 3">
            <a:extLst>
              <a:ext uri="{FF2B5EF4-FFF2-40B4-BE49-F238E27FC236}">
                <a16:creationId xmlns:a16="http://schemas.microsoft.com/office/drawing/2014/main" id="{E0CAA0FA-2D6A-8712-82A2-7C9D2750D9DF}"/>
              </a:ext>
            </a:extLst>
          </p:cNvPr>
          <p:cNvSpPr>
            <a:spLocks noChangeArrowheads="1"/>
          </p:cNvSpPr>
          <p:nvPr/>
        </p:nvSpPr>
        <p:spPr bwMode="auto">
          <a:xfrm>
            <a:off x="0" y="43934"/>
            <a:ext cx="24878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4183067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1658</Words>
  <Application>Microsoft Office PowerPoint</Application>
  <PresentationFormat>Breitbild</PresentationFormat>
  <Paragraphs>68</Paragraphs>
  <Slides>14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14</vt:i4>
      </vt:variant>
    </vt:vector>
  </HeadingPairs>
  <TitlesOfParts>
    <vt:vector size="18" baseType="lpstr">
      <vt:lpstr>Arial</vt:lpstr>
      <vt:lpstr>Calibri</vt:lpstr>
      <vt:lpstr>Ubuntu</vt:lpstr>
      <vt:lpstr>Larissa</vt:lpstr>
      <vt:lpstr>Gemeinsam unterwegs –  mit Jesus in unserer Mitte Lukas 24,13-35</vt:lpstr>
      <vt:lpstr>Gemeinsam unterwegs – mit Jesus in unserer Mitte        Lukas 24,13-35</vt:lpstr>
      <vt:lpstr>Gemeinsam unterwegs – mit Jesus in unserer Mitte            Lukas 24,13-35</vt:lpstr>
      <vt:lpstr>Gemeinsam unterwegs – mit Jesus in unserer Mitte            Lukas 24,13-35</vt:lpstr>
      <vt:lpstr>Gemeinsam unterwegs – mit Jesus in unserer Mitte            Lukas 24,13-35</vt:lpstr>
      <vt:lpstr>Gemeinsam unterwegs – mit Jesus in unserer Mitte            Lukas 24,13-35</vt:lpstr>
      <vt:lpstr>Gemeinsam unterwegs – mit Jesus in unserer Mitte            Lukas 24,13-35</vt:lpstr>
      <vt:lpstr>Gemeinsam unterwegs – mit Jesus in unserer Mitte            Lukas 24,13-35</vt:lpstr>
      <vt:lpstr>Gemeinsam unterwegs – mit Jesus in unserer Mitte            Lukas 24,13-35</vt:lpstr>
      <vt:lpstr>Gemeinsam unterwegs – mit Jesus in unserer Mitte            Lukas 24,13-35</vt:lpstr>
      <vt:lpstr>Gemeinsam unterwegs – mit Jesus in unserer Mitte            Lukas 24,13-35</vt:lpstr>
      <vt:lpstr>Gemeinsam unterwegs – mit Jesus in unserer Mitte            Lukas 24,13-35</vt:lpstr>
      <vt:lpstr>Gemeinsam unterwegs – mit Jesus in unserer Mitte            Lukas 24,13-35</vt:lpstr>
      <vt:lpstr>Gemeinsam unterwegs – mit Jesus in unserer Mitte            Lukas 24,13-35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afsdfasdfasdfa</dc:title>
  <dc:creator>Andreas Theiß</dc:creator>
  <cp:lastModifiedBy>Andreas Theiss</cp:lastModifiedBy>
  <cp:revision>114</cp:revision>
  <dcterms:created xsi:type="dcterms:W3CDTF">2014-11-24T21:50:35Z</dcterms:created>
  <dcterms:modified xsi:type="dcterms:W3CDTF">2026-04-25T20:57:56Z</dcterms:modified>
</cp:coreProperties>
</file>